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0" r:id="rId1"/>
  </p:sldMasterIdLst>
  <p:notesMasterIdLst>
    <p:notesMasterId r:id="rId28"/>
  </p:notesMasterIdLst>
  <p:sldIdLst>
    <p:sldId id="2007577019" r:id="rId2"/>
    <p:sldId id="262" r:id="rId3"/>
    <p:sldId id="263" r:id="rId4"/>
    <p:sldId id="265" r:id="rId5"/>
    <p:sldId id="278" r:id="rId6"/>
    <p:sldId id="274" r:id="rId7"/>
    <p:sldId id="282" r:id="rId8"/>
    <p:sldId id="269" r:id="rId9"/>
    <p:sldId id="267" r:id="rId10"/>
    <p:sldId id="2007577017" r:id="rId11"/>
    <p:sldId id="266" r:id="rId12"/>
    <p:sldId id="271" r:id="rId13"/>
    <p:sldId id="273" r:id="rId14"/>
    <p:sldId id="275" r:id="rId15"/>
    <p:sldId id="281" r:id="rId16"/>
    <p:sldId id="2007577016" r:id="rId17"/>
    <p:sldId id="268" r:id="rId18"/>
    <p:sldId id="276" r:id="rId19"/>
    <p:sldId id="277" r:id="rId20"/>
    <p:sldId id="2007577014" r:id="rId21"/>
    <p:sldId id="2007577015" r:id="rId22"/>
    <p:sldId id="270" r:id="rId23"/>
    <p:sldId id="272" r:id="rId24"/>
    <p:sldId id="279" r:id="rId25"/>
    <p:sldId id="283" r:id="rId26"/>
    <p:sldId id="2007577018" r:id="rId27"/>
  </p:sldIdLst>
  <p:sldSz cx="12192000" cy="6858000"/>
  <p:notesSz cx="6858000" cy="9144000"/>
  <p:custDataLst>
    <p:tags r:id="rId2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6BCF"/>
    <a:srgbClr val="CB6FDB"/>
    <a:srgbClr val="FF94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51" autoAdjust="0"/>
    <p:restoredTop sz="94660"/>
  </p:normalViewPr>
  <p:slideViewPr>
    <p:cSldViewPr snapToGrid="0">
      <p:cViewPr varScale="1">
        <p:scale>
          <a:sx n="77" d="100"/>
          <a:sy n="77" d="100"/>
        </p:scale>
        <p:origin x="102" y="7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2">
                <a:lumMod val="50000"/>
              </a:schemeClr>
            </a:solidFill>
          </c:spPr>
          <c:dPt>
            <c:idx val="0"/>
            <c:bubble3D val="0"/>
            <c:spPr>
              <a:gradFill>
                <a:gsLst>
                  <a:gs pos="6000">
                    <a:srgbClr val="CB6FDB"/>
                  </a:gs>
                  <a:gs pos="100000">
                    <a:srgbClr val="4A6BCF"/>
                  </a:gs>
                </a:gsLst>
                <a:lin ang="2700000" scaled="1"/>
              </a:gra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326-4047-9CC3-DE7BB70A697F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326-4047-9CC3-DE7BB70A697F}"/>
              </c:ext>
            </c:extLst>
          </c:dPt>
          <c:dPt>
            <c:idx val="2"/>
            <c:bubble3D val="0"/>
            <c:spPr>
              <a:solidFill>
                <a:schemeClr val="bg2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326-4047-9CC3-DE7BB70A697F}"/>
              </c:ext>
            </c:extLst>
          </c:dPt>
          <c:dPt>
            <c:idx val="3"/>
            <c:bubble3D val="0"/>
            <c:spPr>
              <a:solidFill>
                <a:schemeClr val="bg2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F326-4047-9CC3-DE7BB70A697F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75</c:v>
                </c:pt>
                <c:pt idx="1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326-4047-9CC3-DE7BB70A69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gradFill>
                <a:gsLst>
                  <a:gs pos="6000">
                    <a:srgbClr val="CB6FDB"/>
                  </a:gs>
                  <a:gs pos="100000">
                    <a:srgbClr val="4A6BCF"/>
                  </a:gs>
                </a:gsLst>
                <a:lin ang="2700000" scaled="1"/>
              </a:gra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E4F-487E-A420-15330DE58EFC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E4F-487E-A420-15330DE58EF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E4F-487E-A420-15330DE58EF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FE4F-487E-A420-15330DE58EFC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90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E4F-487E-A420-15330DE58E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gradFill>
                <a:gsLst>
                  <a:gs pos="6000">
                    <a:srgbClr val="CB6FDB"/>
                  </a:gs>
                  <a:gs pos="100000">
                    <a:srgbClr val="4A6BCF"/>
                  </a:gs>
                </a:gsLst>
                <a:lin ang="2700000" scaled="1"/>
              </a:gra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2D1-4DC5-A8DD-4CD3C6AC6502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2D1-4DC5-A8DD-4CD3C6AC650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2D1-4DC5-A8DD-4CD3C6AC650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2D1-4DC5-A8DD-4CD3C6AC6502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15</c:v>
                </c:pt>
                <c:pt idx="1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2D1-4DC5-A8DD-4CD3C6AC65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gradFill>
                <a:gsLst>
                  <a:gs pos="6000">
                    <a:srgbClr val="CB6FDB"/>
                  </a:gs>
                  <a:gs pos="100000">
                    <a:srgbClr val="4A6BCF"/>
                  </a:gs>
                </a:gsLst>
                <a:lin ang="2700000" scaled="1"/>
              </a:gra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6DE-4F19-98D4-CB5A4B1E2F94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6DE-4F19-98D4-CB5A4B1E2F94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6DE-4F19-98D4-CB5A4B1E2F94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6DE-4F19-98D4-CB5A4B1E2F94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69</c:v>
                </c:pt>
                <c:pt idx="1">
                  <c:v>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6DE-4F19-98D4-CB5A4B1E2F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gradFill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</a:gra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CE9E-48A2-955B-80484D93ED79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3-CE9E-48A2-955B-80484D93ED79}"/>
              </c:ext>
            </c:extLst>
          </c:dPt>
          <c:cat>
            <c:strRef>
              <c:f>Sheet1!$B$1:$C$1</c:f>
              <c:strCache>
                <c:ptCount val="2"/>
                <c:pt idx="0">
                  <c:v>April</c:v>
                </c:pt>
                <c:pt idx="1">
                  <c:v>May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20</c:v>
                </c:pt>
                <c:pt idx="1">
                  <c:v>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E9E-48A2-955B-80484D93ED7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gradFill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</a:gra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0A05-4B66-AA85-112B3D7E3F76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3-0A05-4B66-AA85-112B3D7E3F76}"/>
              </c:ext>
            </c:extLst>
          </c:dPt>
          <c:cat>
            <c:strRef>
              <c:f>Sheet1!$B$1:$C$1</c:f>
              <c:strCache>
                <c:ptCount val="2"/>
                <c:pt idx="0">
                  <c:v>April</c:v>
                </c:pt>
                <c:pt idx="1">
                  <c:v>May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A05-4B66-AA85-112B3D7E3F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gradFill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</a:gra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00DA-46E0-BE85-DB70FE9D8FCA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3-00DA-46E0-BE85-DB70FE9D8FCA}"/>
              </c:ext>
            </c:extLst>
          </c:dPt>
          <c:cat>
            <c:strRef>
              <c:f>Sheet1!$B$1:$C$1</c:f>
              <c:strCache>
                <c:ptCount val="2"/>
                <c:pt idx="0">
                  <c:v>April</c:v>
                </c:pt>
                <c:pt idx="1">
                  <c:v>May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30</c:v>
                </c:pt>
                <c:pt idx="1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0DA-46E0-BE85-DB70FE9D8F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jpeg>
</file>

<file path=ppt/media/image12.jpg>
</file>

<file path=ppt/media/image13.jpg>
</file>

<file path=ppt/media/image14.jpe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3BBE5-0BEA-4494-9BEF-C8C2F48C9E2D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CB8912-F0BA-4AD8-8415-DA1F26BCB0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3252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00456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11365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8961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80195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2765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6213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33945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66355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93572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25772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76639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74663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2097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99631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55416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41404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484730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4113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341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7578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68487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69000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6785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92177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3027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4493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9559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2960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7786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7841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</p:spTree>
    <p:extLst>
      <p:ext uri="{BB962C8B-B14F-4D97-AF65-F5344CB8AC3E}">
        <p14:creationId xmlns:p14="http://schemas.microsoft.com/office/powerpoint/2010/main" val="3337063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4" r:id="rId3"/>
    <p:sldLayoutId id="2147483655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11" Type="http://schemas.openxmlformats.org/officeDocument/2006/relationships/image" Target="../media/image7.png"/><Relationship Id="rId5" Type="http://schemas.openxmlformats.org/officeDocument/2006/relationships/image" Target="../media/image1.png"/><Relationship Id="rId10" Type="http://schemas.openxmlformats.org/officeDocument/2006/relationships/image" Target="../media/image6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Relationship Id="rId1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3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4.jpeg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11" Type="http://schemas.openxmlformats.org/officeDocument/2006/relationships/image" Target="../media/image7.png"/><Relationship Id="rId5" Type="http://schemas.openxmlformats.org/officeDocument/2006/relationships/image" Target="../media/image1.png"/><Relationship Id="rId10" Type="http://schemas.openxmlformats.org/officeDocument/2006/relationships/image" Target="../media/image6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5.png"/><Relationship Id="rId1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14.jpeg"/><Relationship Id="rId4" Type="http://schemas.openxmlformats.org/officeDocument/2006/relationships/image" Target="../media/image1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1.jpeg"/><Relationship Id="rId4" Type="http://schemas.openxmlformats.org/officeDocument/2006/relationships/image" Target="../media/image12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4.jpeg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chart" Target="../charts/chart5.xml"/><Relationship Id="rId7" Type="http://schemas.openxmlformats.org/officeDocument/2006/relationships/chart" Target="../charts/chart7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chart" Target="../charts/chart6.xml"/><Relationship Id="rId10" Type="http://schemas.openxmlformats.org/officeDocument/2006/relationships/image" Target="../media/image9.png"/><Relationship Id="rId4" Type="http://schemas.openxmlformats.org/officeDocument/2006/relationships/image" Target="../media/image11.jpeg"/><Relationship Id="rId9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chart" Target="../charts/chart1.xml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5C7FE460-3A64-4957-AD79-165AE4FADB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68659"/>
          <a:stretch/>
        </p:blipFill>
        <p:spPr>
          <a:xfrm rot="4851601">
            <a:off x="1453551" y="-774470"/>
            <a:ext cx="3181829" cy="233244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72D06AA-A1AB-45B4-A047-DCE97348819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838"/>
          <a:stretch/>
        </p:blipFill>
        <p:spPr>
          <a:xfrm rot="5217308">
            <a:off x="-1377468" y="-2154325"/>
            <a:ext cx="6035617" cy="544341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39C857D-258D-4291-B0E4-80CE756ECC4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778"/>
          <a:stretch/>
        </p:blipFill>
        <p:spPr>
          <a:xfrm rot="6920967">
            <a:off x="5328229" y="4874163"/>
            <a:ext cx="2778943" cy="290522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A3EE4F8-C953-4D40-A7DB-0F4DB9C8E2B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604" b="69953"/>
          <a:stretch/>
        </p:blipFill>
        <p:spPr>
          <a:xfrm rot="5043343">
            <a:off x="8388561" y="-623277"/>
            <a:ext cx="3404039" cy="328508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15317AA-F930-4B75-A21D-C53A778FD05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889275">
            <a:off x="5881392" y="-1141018"/>
            <a:ext cx="4539592" cy="482854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6E2FD2E-48D3-4349-A30F-39F960D840CE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865888">
            <a:off x="9722334" y="4632790"/>
            <a:ext cx="4446280" cy="262819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D0A4F8FB-8B8A-430A-9DCA-BD1216CA7283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629" b="34580"/>
          <a:stretch/>
        </p:blipFill>
        <p:spPr>
          <a:xfrm rot="17765386">
            <a:off x="-2165667" y="3672924"/>
            <a:ext cx="4161473" cy="3414587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667D4D4C-76DC-4D9B-B1E2-471A3016CA0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10800000">
            <a:off x="11636384" y="254572"/>
            <a:ext cx="1043900" cy="1116424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8BCC29F5-7425-4DAC-B3B2-BCF85398D60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17581345">
            <a:off x="953417" y="943898"/>
            <a:ext cx="870373" cy="930841"/>
          </a:xfrm>
          <a:prstGeom prst="rect">
            <a:avLst/>
          </a:prstGeom>
        </p:spPr>
      </p:pic>
      <p:sp>
        <p:nvSpPr>
          <p:cNvPr id="21" name="图文框 20">
            <a:extLst>
              <a:ext uri="{FF2B5EF4-FFF2-40B4-BE49-F238E27FC236}">
                <a16:creationId xmlns:a16="http://schemas.microsoft.com/office/drawing/2014/main" id="{B50B180F-4278-4E90-9B21-173A7EF26E86}"/>
              </a:ext>
            </a:extLst>
          </p:cNvPr>
          <p:cNvSpPr/>
          <p:nvPr/>
        </p:nvSpPr>
        <p:spPr>
          <a:xfrm>
            <a:off x="1814286" y="1697593"/>
            <a:ext cx="8563428" cy="3589237"/>
          </a:xfrm>
          <a:prstGeom prst="frame">
            <a:avLst>
              <a:gd name="adj1" fmla="val 322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6E3EE41A-B91D-41C5-845D-EA5EF78F5BC1}"/>
              </a:ext>
            </a:extLst>
          </p:cNvPr>
          <p:cNvSpPr/>
          <p:nvPr/>
        </p:nvSpPr>
        <p:spPr>
          <a:xfrm>
            <a:off x="2532461" y="2248371"/>
            <a:ext cx="7127079" cy="1200329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7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667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Geometr415 Blk BT" panose="020B0802020204020303" pitchFamily="34" charset="0"/>
                <a:ea typeface="+mn-ea"/>
              </a:rPr>
              <a:t>DAZZLE COLOR</a:t>
            </a:r>
            <a:endParaRPr lang="zh-CN" altLang="en-US" sz="72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66700" dist="38100" dir="2700000" algn="tl" rotWithShape="0">
                  <a:prstClr val="black">
                    <a:alpha val="29000"/>
                  </a:prstClr>
                </a:outerShdw>
              </a:effectLst>
              <a:latin typeface="Geometr415 Blk BT" panose="020B0802020204020303" pitchFamily="34" charset="0"/>
              <a:ea typeface="+mn-ea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96356C0-7D3D-4E19-BF6B-0713A2FB6540}"/>
              </a:ext>
            </a:extLst>
          </p:cNvPr>
          <p:cNvSpPr txBox="1"/>
          <p:nvPr/>
        </p:nvSpPr>
        <p:spPr>
          <a:xfrm>
            <a:off x="3164114" y="3801395"/>
            <a:ext cx="5863772" cy="513346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 eaLnBrk="1" fontAlgn="auto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</a:rPr>
              <a:t>This template is exclusively designed by Fei </a:t>
            </a:r>
            <a:r>
              <a:rPr lang="en-US" altLang="zh-CN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</a:rPr>
              <a:t>er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</a:rPr>
              <a:t> creative, and copyrights belong to </a:t>
            </a:r>
            <a:r>
              <a:rPr lang="en-US" altLang="zh-CN" sz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</a:rPr>
              <a:t>BRo</a:t>
            </a:r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</a:rPr>
              <a:t> </a:t>
            </a:r>
            <a:r>
              <a:rPr lang="en-US" altLang="zh-CN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</a:rPr>
              <a:t>tu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</a:rPr>
              <a:t> internet. 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77658EDA-4102-4285-B8B1-61CE1C263C86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66"/>
          <a:stretch/>
        </p:blipFill>
        <p:spPr>
          <a:xfrm rot="5400000">
            <a:off x="3643193" y="4181760"/>
            <a:ext cx="2165981" cy="3224599"/>
          </a:xfrm>
          <a:prstGeom prst="rect">
            <a:avLst/>
          </a:prstGeom>
        </p:spPr>
      </p:pic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F9D5DBDB-CEEF-4032-BE1A-BA6B84FAF147}"/>
              </a:ext>
            </a:extLst>
          </p:cNvPr>
          <p:cNvCxnSpPr/>
          <p:nvPr/>
        </p:nvCxnSpPr>
        <p:spPr>
          <a:xfrm>
            <a:off x="5777088" y="3579327"/>
            <a:ext cx="637824" cy="0"/>
          </a:xfrm>
          <a:prstGeom prst="line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图片 28">
            <a:extLst>
              <a:ext uri="{FF2B5EF4-FFF2-40B4-BE49-F238E27FC236}">
                <a16:creationId xmlns:a16="http://schemas.microsoft.com/office/drawing/2014/main" id="{D0BFA436-0A15-4515-B456-06431EF160A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14" r="39838"/>
          <a:stretch/>
        </p:blipFill>
        <p:spPr>
          <a:xfrm rot="8850060">
            <a:off x="6271486" y="6239838"/>
            <a:ext cx="4018244" cy="5064785"/>
          </a:xfrm>
          <a:custGeom>
            <a:avLst/>
            <a:gdLst>
              <a:gd name="connsiteX0" fmla="*/ 4202426 w 4318640"/>
              <a:gd name="connsiteY0" fmla="*/ 5443418 h 5443418"/>
              <a:gd name="connsiteX1" fmla="*/ 4318640 w 4318640"/>
              <a:gd name="connsiteY1" fmla="*/ 5260990 h 5443418"/>
              <a:gd name="connsiteX2" fmla="*/ 4318640 w 4318640"/>
              <a:gd name="connsiteY2" fmla="*/ 5443418 h 5443418"/>
              <a:gd name="connsiteX3" fmla="*/ 0 w 4318640"/>
              <a:gd name="connsiteY3" fmla="*/ 5443418 h 5443418"/>
              <a:gd name="connsiteX4" fmla="*/ 1 w 4318640"/>
              <a:gd name="connsiteY4" fmla="*/ 0 h 5443418"/>
              <a:gd name="connsiteX5" fmla="*/ 4318640 w 4318640"/>
              <a:gd name="connsiteY5" fmla="*/ 0 h 5443418"/>
              <a:gd name="connsiteX6" fmla="*/ 4318640 w 4318640"/>
              <a:gd name="connsiteY6" fmla="*/ 4371032 h 5443418"/>
              <a:gd name="connsiteX7" fmla="*/ 3602828 w 4318640"/>
              <a:gd name="connsiteY7" fmla="*/ 3915026 h 5443418"/>
              <a:gd name="connsiteX8" fmla="*/ 2629172 w 4318640"/>
              <a:gd name="connsiteY8" fmla="*/ 5443418 h 5443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18640" h="5443418">
                <a:moveTo>
                  <a:pt x="4202426" y="5443418"/>
                </a:moveTo>
                <a:lnTo>
                  <a:pt x="4318640" y="5260990"/>
                </a:lnTo>
                <a:lnTo>
                  <a:pt x="4318640" y="5443418"/>
                </a:lnTo>
                <a:close/>
                <a:moveTo>
                  <a:pt x="0" y="5443418"/>
                </a:moveTo>
                <a:lnTo>
                  <a:pt x="1" y="0"/>
                </a:lnTo>
                <a:lnTo>
                  <a:pt x="4318640" y="0"/>
                </a:lnTo>
                <a:lnTo>
                  <a:pt x="4318640" y="4371032"/>
                </a:lnTo>
                <a:lnTo>
                  <a:pt x="3602828" y="3915026"/>
                </a:lnTo>
                <a:lnTo>
                  <a:pt x="2629172" y="5443418"/>
                </a:lnTo>
                <a:close/>
              </a:path>
            </a:pathLst>
          </a:custGeom>
        </p:spPr>
      </p:pic>
      <p:pic>
        <p:nvPicPr>
          <p:cNvPr id="30" name="Rita Calypso - Paper Mache">
            <a:hlinkClick r:id="" action="ppaction://media"/>
            <a:extLst>
              <a:ext uri="{FF2B5EF4-FFF2-40B4-BE49-F238E27FC236}">
                <a16:creationId xmlns:a16="http://schemas.microsoft.com/office/drawing/2014/main" id="{DA72B213-1E99-4B8D-8942-440A991147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-972457" y="-67752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517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5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25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250"/>
                            </p:stCondLst>
                            <p:childTnLst>
                              <p:par>
                                <p:cTn id="5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750"/>
                            </p:stCondLst>
                            <p:childTnLst>
                              <p:par>
                                <p:cTn id="58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250"/>
                            </p:stCondLst>
                            <p:childTnLst>
                              <p:par>
                                <p:cTn id="6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6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  <p:bldLst>
      <p:bldP spid="21" grpId="0" animBg="1"/>
      <p:bldP spid="22" grpId="0"/>
      <p:bldP spid="2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FDF5F529-B737-40B3-9926-645608B1DEC9}"/>
              </a:ext>
            </a:extLst>
          </p:cNvPr>
          <p:cNvGrpSpPr/>
          <p:nvPr/>
        </p:nvGrpSpPr>
        <p:grpSpPr>
          <a:xfrm>
            <a:off x="7941784" y="2030632"/>
            <a:ext cx="7147434" cy="6894062"/>
            <a:chOff x="7941784" y="2030632"/>
            <a:chExt cx="7147434" cy="6894062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C25DF54D-569D-4F2F-BAD1-81D2619B5B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9838"/>
            <a:stretch/>
          </p:blipFill>
          <p:spPr>
            <a:xfrm rot="16382692" flipH="1">
              <a:off x="9193243" y="2326732"/>
              <a:ext cx="6035617" cy="5443418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89BDBC7-0AE1-4F60-B2FA-689E81E13D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29" b="34580"/>
            <a:stretch/>
          </p:blipFill>
          <p:spPr>
            <a:xfrm rot="14118585">
              <a:off x="7660872" y="5238938"/>
              <a:ext cx="3130350" cy="2568526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BB8ADFF7-4BF0-4E57-9CF1-07CB157706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066"/>
            <a:stretch/>
          </p:blipFill>
          <p:spPr>
            <a:xfrm rot="16200000" flipH="1" flipV="1">
              <a:off x="11649851" y="5485327"/>
              <a:ext cx="2763934" cy="4114800"/>
            </a:xfrm>
            <a:prstGeom prst="rect">
              <a:avLst/>
            </a:prstGeom>
          </p:spPr>
        </p:pic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9912B44B-F5F4-42E9-B1D7-8AF8B5A90405}"/>
              </a:ext>
            </a:extLst>
          </p:cNvPr>
          <p:cNvGrpSpPr/>
          <p:nvPr/>
        </p:nvGrpSpPr>
        <p:grpSpPr>
          <a:xfrm>
            <a:off x="1814286" y="2272608"/>
            <a:ext cx="8563428" cy="2196672"/>
            <a:chOff x="1814286" y="1697594"/>
            <a:chExt cx="8563428" cy="2196672"/>
          </a:xfrm>
        </p:grpSpPr>
        <p:sp>
          <p:nvSpPr>
            <p:cNvPr id="9" name="图文框 8">
              <a:extLst>
                <a:ext uri="{FF2B5EF4-FFF2-40B4-BE49-F238E27FC236}">
                  <a16:creationId xmlns:a16="http://schemas.microsoft.com/office/drawing/2014/main" id="{16E821ED-E5E2-467D-A969-9AE2576041C4}"/>
                </a:ext>
              </a:extLst>
            </p:cNvPr>
            <p:cNvSpPr/>
            <p:nvPr/>
          </p:nvSpPr>
          <p:spPr>
            <a:xfrm>
              <a:off x="1814286" y="1697594"/>
              <a:ext cx="8563428" cy="2196672"/>
            </a:xfrm>
            <a:prstGeom prst="frame">
              <a:avLst>
                <a:gd name="adj1" fmla="val 322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FFC94700-8B3D-48A8-BE79-99D07EE993A5}"/>
                </a:ext>
              </a:extLst>
            </p:cNvPr>
            <p:cNvSpPr/>
            <p:nvPr/>
          </p:nvSpPr>
          <p:spPr>
            <a:xfrm>
              <a:off x="2532461" y="2195766"/>
              <a:ext cx="7127079" cy="1200329"/>
            </a:xfrm>
            <a:prstGeom prst="rect">
              <a:avLst/>
            </a:prstGeom>
          </p:spPr>
          <p:txBody>
            <a:bodyPr wrap="non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defRPr/>
              </a:pPr>
              <a:r>
                <a:rPr lang="en-US" altLang="zh-CN" sz="7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266700" dist="38100" dir="2700000" algn="tl" rotWithShape="0">
                      <a:prstClr val="black">
                        <a:alpha val="29000"/>
                      </a:prstClr>
                    </a:outerShdw>
                  </a:effectLst>
                  <a:latin typeface="Geometr415 Blk BT" panose="020B0802020204020303" pitchFamily="34" charset="0"/>
                </a:rPr>
                <a:t>DAZZLE COLOR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8305781-F11F-4DF9-A010-D0D67A406CA6}"/>
              </a:ext>
            </a:extLst>
          </p:cNvPr>
          <p:cNvGrpSpPr/>
          <p:nvPr/>
        </p:nvGrpSpPr>
        <p:grpSpPr>
          <a:xfrm>
            <a:off x="-1486677" y="-7911"/>
            <a:ext cx="5601477" cy="5841270"/>
            <a:chOff x="-1486677" y="-7911"/>
            <a:chExt cx="5601477" cy="584127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6560E582-CB3A-4025-AD72-F07FEABC1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0800000">
              <a:off x="114300" y="833644"/>
              <a:ext cx="1301084" cy="1391476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FBBEC2BB-9AB4-4C7D-8DEE-56AD3A68A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118428" flipH="1" flipV="1">
              <a:off x="-1526718" y="2496357"/>
              <a:ext cx="3377043" cy="3296962"/>
            </a:xfrm>
            <a:prstGeom prst="rect">
              <a:avLst/>
            </a:prstGeom>
          </p:spPr>
        </p:pic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D9207D83-05CC-45D9-8AD9-6AB2766BB6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066"/>
            <a:stretch/>
          </p:blipFill>
          <p:spPr>
            <a:xfrm rot="5400000" flipH="1" flipV="1">
              <a:off x="675433" y="-683344"/>
              <a:ext cx="2763934" cy="4114800"/>
            </a:xfrm>
            <a:prstGeom prst="rect">
              <a:avLst/>
            </a:prstGeom>
          </p:spPr>
        </p:pic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F4A8317-5B09-43F1-876C-586DBBE8EF37}"/>
              </a:ext>
            </a:extLst>
          </p:cNvPr>
          <p:cNvGrpSpPr/>
          <p:nvPr/>
        </p:nvGrpSpPr>
        <p:grpSpPr>
          <a:xfrm>
            <a:off x="5080001" y="4809849"/>
            <a:ext cx="2032000" cy="286638"/>
            <a:chOff x="3737430" y="4836823"/>
            <a:chExt cx="2675203" cy="377370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229438D5-84CB-45C4-A690-AEC1A848A151}"/>
                </a:ext>
              </a:extLst>
            </p:cNvPr>
            <p:cNvSpPr/>
            <p:nvPr/>
          </p:nvSpPr>
          <p:spPr>
            <a:xfrm>
              <a:off x="3737430" y="4836823"/>
              <a:ext cx="377370" cy="37737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entury Gothic" panose="020B0502020202020204" pitchFamily="34" charset="0"/>
                </a:rPr>
                <a:t>1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A43DCBB3-7293-4E08-B30B-281720E03070}"/>
                </a:ext>
              </a:extLst>
            </p:cNvPr>
            <p:cNvSpPr/>
            <p:nvPr/>
          </p:nvSpPr>
          <p:spPr>
            <a:xfrm>
              <a:off x="4503374" y="4836823"/>
              <a:ext cx="377370" cy="37737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2</a:t>
              </a:r>
              <a:endParaRPr lang="zh-CN" altLang="en-US" sz="14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6CDE9405-7299-42AD-826A-8C6A5719DC2E}"/>
                </a:ext>
              </a:extLst>
            </p:cNvPr>
            <p:cNvSpPr/>
            <p:nvPr/>
          </p:nvSpPr>
          <p:spPr>
            <a:xfrm>
              <a:off x="5269318" y="4836823"/>
              <a:ext cx="377370" cy="37737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entury Gothic" panose="020B0502020202020204" pitchFamily="34" charset="0"/>
                </a:rPr>
                <a:t>3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0BFBBA26-23A9-4320-BA36-14D58DCF8DFA}"/>
                </a:ext>
              </a:extLst>
            </p:cNvPr>
            <p:cNvSpPr/>
            <p:nvPr/>
          </p:nvSpPr>
          <p:spPr>
            <a:xfrm>
              <a:off x="6035263" y="4836823"/>
              <a:ext cx="377370" cy="37737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entury Gothic" panose="020B0502020202020204" pitchFamily="34" charset="0"/>
                </a:rPr>
                <a:t>4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2259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B5615AB8-4D25-47BC-9E6B-6465A0C95FC7}"/>
              </a:ext>
            </a:extLst>
          </p:cNvPr>
          <p:cNvSpPr/>
          <p:nvPr/>
        </p:nvSpPr>
        <p:spPr>
          <a:xfrm>
            <a:off x="1231903" y="2464606"/>
            <a:ext cx="2034668" cy="1672478"/>
          </a:xfrm>
          <a:custGeom>
            <a:avLst/>
            <a:gdLst>
              <a:gd name="connsiteX0" fmla="*/ 0 w 2034668"/>
              <a:gd name="connsiteY0" fmla="*/ 0 h 1672478"/>
              <a:gd name="connsiteX1" fmla="*/ 2034668 w 2034668"/>
              <a:gd name="connsiteY1" fmla="*/ 0 h 1672478"/>
              <a:gd name="connsiteX2" fmla="*/ 2034668 w 2034668"/>
              <a:gd name="connsiteY2" fmla="*/ 1672478 h 1672478"/>
              <a:gd name="connsiteX3" fmla="*/ 0 w 2034668"/>
              <a:gd name="connsiteY3" fmla="*/ 1672478 h 1672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34668" h="1672478">
                <a:moveTo>
                  <a:pt x="0" y="0"/>
                </a:moveTo>
                <a:lnTo>
                  <a:pt x="2034668" y="0"/>
                </a:lnTo>
                <a:lnTo>
                  <a:pt x="2034668" y="1672478"/>
                </a:lnTo>
                <a:lnTo>
                  <a:pt x="0" y="1672478"/>
                </a:lnTo>
                <a:close/>
              </a:path>
            </a:pathLst>
          </a:custGeom>
          <a:blipFill>
            <a:blip r:embed="rId3"/>
            <a:srcRect/>
            <a:stretch>
              <a:fillRect l="-25104" r="-24779"/>
            </a:stretch>
          </a:blipFill>
          <a:ln w="12700">
            <a:noFill/>
            <a:miter lim="400000"/>
          </a:ln>
        </p:spPr>
        <p:txBody>
          <a:bodyPr lIns="50800" tIns="50800" rIns="50800" bIns="50800" anchor="ctr"/>
          <a:lstStyle/>
          <a:p>
            <a:endParaRPr lang="zh-CN" altLang="en-US" sz="3200">
              <a:solidFill>
                <a:schemeClr val="tx1">
                  <a:lumMod val="75000"/>
                  <a:lumOff val="25000"/>
                </a:schemeClr>
              </a:solidFill>
              <a:latin typeface="Helvetica Light"/>
            </a:endParaRPr>
          </a:p>
        </p:txBody>
      </p:sp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id="{90E54551-DBE2-4542-BA61-E892A91D020B}"/>
              </a:ext>
            </a:extLst>
          </p:cNvPr>
          <p:cNvSpPr/>
          <p:nvPr/>
        </p:nvSpPr>
        <p:spPr>
          <a:xfrm>
            <a:off x="3799511" y="2465117"/>
            <a:ext cx="2034668" cy="1672478"/>
          </a:xfrm>
          <a:custGeom>
            <a:avLst/>
            <a:gdLst>
              <a:gd name="connsiteX0" fmla="*/ 0 w 2034668"/>
              <a:gd name="connsiteY0" fmla="*/ 0 h 1672478"/>
              <a:gd name="connsiteX1" fmla="*/ 2034668 w 2034668"/>
              <a:gd name="connsiteY1" fmla="*/ 0 h 1672478"/>
              <a:gd name="connsiteX2" fmla="*/ 2034668 w 2034668"/>
              <a:gd name="connsiteY2" fmla="*/ 1672478 h 1672478"/>
              <a:gd name="connsiteX3" fmla="*/ 0 w 2034668"/>
              <a:gd name="connsiteY3" fmla="*/ 1672478 h 1672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34668" h="1672478">
                <a:moveTo>
                  <a:pt x="0" y="0"/>
                </a:moveTo>
                <a:lnTo>
                  <a:pt x="2034668" y="0"/>
                </a:lnTo>
                <a:lnTo>
                  <a:pt x="2034668" y="1672478"/>
                </a:lnTo>
                <a:lnTo>
                  <a:pt x="0" y="1672478"/>
                </a:lnTo>
                <a:close/>
              </a:path>
            </a:pathLst>
          </a:custGeom>
          <a:blipFill>
            <a:blip r:embed="rId4"/>
            <a:srcRect/>
            <a:stretch>
              <a:fillRect l="-25229" r="-24771"/>
            </a:stretch>
          </a:blipFill>
          <a:ln w="12700">
            <a:noFill/>
            <a:miter lim="400000"/>
          </a:ln>
        </p:spPr>
        <p:txBody>
          <a:bodyPr lIns="50800" tIns="50800" rIns="50800" bIns="50800" anchor="ctr"/>
          <a:lstStyle/>
          <a:p>
            <a:endParaRPr lang="zh-CN" altLang="en-US" sz="3200">
              <a:solidFill>
                <a:schemeClr val="tx1">
                  <a:lumMod val="75000"/>
                  <a:lumOff val="25000"/>
                </a:schemeClr>
              </a:solidFill>
              <a:latin typeface="Helvetica Light"/>
            </a:endParaRPr>
          </a:p>
        </p:txBody>
      </p:sp>
      <p:sp>
        <p:nvSpPr>
          <p:cNvPr id="39" name="任意多边形: 形状 38">
            <a:extLst>
              <a:ext uri="{FF2B5EF4-FFF2-40B4-BE49-F238E27FC236}">
                <a16:creationId xmlns:a16="http://schemas.microsoft.com/office/drawing/2014/main" id="{0B54338B-2B8D-4161-821C-8E868A7E7F5E}"/>
              </a:ext>
            </a:extLst>
          </p:cNvPr>
          <p:cNvSpPr/>
          <p:nvPr/>
        </p:nvSpPr>
        <p:spPr>
          <a:xfrm>
            <a:off x="6362473" y="2464606"/>
            <a:ext cx="2034668" cy="1672478"/>
          </a:xfrm>
          <a:custGeom>
            <a:avLst/>
            <a:gdLst>
              <a:gd name="connsiteX0" fmla="*/ 0 w 2034668"/>
              <a:gd name="connsiteY0" fmla="*/ 0 h 1672478"/>
              <a:gd name="connsiteX1" fmla="*/ 2034668 w 2034668"/>
              <a:gd name="connsiteY1" fmla="*/ 0 h 1672478"/>
              <a:gd name="connsiteX2" fmla="*/ 2034668 w 2034668"/>
              <a:gd name="connsiteY2" fmla="*/ 1672478 h 1672478"/>
              <a:gd name="connsiteX3" fmla="*/ 0 w 2034668"/>
              <a:gd name="connsiteY3" fmla="*/ 1672478 h 1672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34668" h="1672478">
                <a:moveTo>
                  <a:pt x="0" y="0"/>
                </a:moveTo>
                <a:lnTo>
                  <a:pt x="2034668" y="0"/>
                </a:lnTo>
                <a:lnTo>
                  <a:pt x="2034668" y="1672478"/>
                </a:lnTo>
                <a:lnTo>
                  <a:pt x="0" y="1672478"/>
                </a:lnTo>
                <a:close/>
              </a:path>
            </a:pathLst>
          </a:custGeom>
          <a:blipFill dpi="0" rotWithShape="0">
            <a:blip r:embed="rId5"/>
            <a:srcRect/>
            <a:stretch>
              <a:fillRect l="-15942" t="302" r="-15728" b="30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任意多边形: 形状 39">
            <a:extLst>
              <a:ext uri="{FF2B5EF4-FFF2-40B4-BE49-F238E27FC236}">
                <a16:creationId xmlns:a16="http://schemas.microsoft.com/office/drawing/2014/main" id="{BE9843C0-F4A3-47AA-B7DB-474296B8A948}"/>
              </a:ext>
            </a:extLst>
          </p:cNvPr>
          <p:cNvSpPr/>
          <p:nvPr/>
        </p:nvSpPr>
        <p:spPr>
          <a:xfrm>
            <a:off x="8925433" y="2465117"/>
            <a:ext cx="2034668" cy="1672478"/>
          </a:xfrm>
          <a:custGeom>
            <a:avLst/>
            <a:gdLst>
              <a:gd name="connsiteX0" fmla="*/ 0 w 2034668"/>
              <a:gd name="connsiteY0" fmla="*/ 0 h 1672478"/>
              <a:gd name="connsiteX1" fmla="*/ 2034668 w 2034668"/>
              <a:gd name="connsiteY1" fmla="*/ 0 h 1672478"/>
              <a:gd name="connsiteX2" fmla="*/ 2034668 w 2034668"/>
              <a:gd name="connsiteY2" fmla="*/ 1672478 h 1672478"/>
              <a:gd name="connsiteX3" fmla="*/ 0 w 2034668"/>
              <a:gd name="connsiteY3" fmla="*/ 1672478 h 1672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34668" h="1672478">
                <a:moveTo>
                  <a:pt x="0" y="0"/>
                </a:moveTo>
                <a:lnTo>
                  <a:pt x="2034668" y="0"/>
                </a:lnTo>
                <a:lnTo>
                  <a:pt x="2034668" y="1672478"/>
                </a:lnTo>
                <a:lnTo>
                  <a:pt x="0" y="1672478"/>
                </a:lnTo>
                <a:close/>
              </a:path>
            </a:pathLst>
          </a:custGeom>
          <a:blipFill>
            <a:blip r:embed="rId6"/>
            <a:srcRect/>
            <a:stretch>
              <a:fillRect l="-25198" r="-24802"/>
            </a:stretch>
          </a:blipFill>
          <a:ln w="7600" cap="flat">
            <a:noFill/>
            <a:bevel/>
          </a:ln>
        </p:spPr>
        <p:txBody>
          <a:bodyPr wrap="square" lIns="0" tIns="0" rIns="0" bIns="0" rtlCol="0" anchor="ctr"/>
          <a:lstStyle/>
          <a:p>
            <a:pPr algn="ctr"/>
            <a:endParaRPr lang="zh-CN" altLang="en-US" sz="836">
              <a:solidFill>
                <a:srgbClr val="FFFFFF"/>
              </a:solidFill>
              <a:latin typeface="Comic Sans MS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CEF7FE4-61AE-4059-9DD8-583AB6E735B5}"/>
              </a:ext>
            </a:extLst>
          </p:cNvPr>
          <p:cNvSpPr/>
          <p:nvPr/>
        </p:nvSpPr>
        <p:spPr>
          <a:xfrm>
            <a:off x="3984325" y="3943729"/>
            <a:ext cx="1666122" cy="360000"/>
          </a:xfrm>
          <a:prstGeom prst="rect">
            <a:avLst/>
          </a:prstGeom>
          <a:gradFill flip="none" rotWithShape="1"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2495D76-B4EF-487A-ABC3-F79710CEF439}"/>
              </a:ext>
            </a:extLst>
          </p:cNvPr>
          <p:cNvSpPr/>
          <p:nvPr/>
        </p:nvSpPr>
        <p:spPr>
          <a:xfrm>
            <a:off x="9110248" y="3943732"/>
            <a:ext cx="1666123" cy="359998"/>
          </a:xfrm>
          <a:prstGeom prst="rect">
            <a:avLst/>
          </a:prstGeom>
          <a:gradFill flip="none" rotWithShape="1"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D88D5A4-0A34-4CE3-A9F8-88F28F14F75C}"/>
              </a:ext>
            </a:extLst>
          </p:cNvPr>
          <p:cNvSpPr/>
          <p:nvPr/>
        </p:nvSpPr>
        <p:spPr>
          <a:xfrm>
            <a:off x="1416717" y="3943224"/>
            <a:ext cx="1666122" cy="359998"/>
          </a:xfrm>
          <a:prstGeom prst="rect">
            <a:avLst/>
          </a:prstGeom>
          <a:gradFill flip="none" rotWithShape="1"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E4D2C3CA-881A-428C-8765-E3A79D418ADA}"/>
              </a:ext>
            </a:extLst>
          </p:cNvPr>
          <p:cNvSpPr/>
          <p:nvPr/>
        </p:nvSpPr>
        <p:spPr>
          <a:xfrm>
            <a:off x="6547287" y="3943222"/>
            <a:ext cx="1666122" cy="359996"/>
          </a:xfrm>
          <a:prstGeom prst="rect">
            <a:avLst/>
          </a:prstGeom>
          <a:gradFill flip="none" rotWithShape="1"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7A7EA51-DA3C-4B6B-9135-194965CA48CC}"/>
              </a:ext>
            </a:extLst>
          </p:cNvPr>
          <p:cNvSpPr/>
          <p:nvPr/>
        </p:nvSpPr>
        <p:spPr>
          <a:xfrm>
            <a:off x="1130573" y="3940054"/>
            <a:ext cx="2241974" cy="32707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400" dirty="0">
                <a:solidFill>
                  <a:schemeClr val="bg1"/>
                </a:solidFill>
              </a:rPr>
              <a:t>DAZZLE COLOR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4D6F887B-63D6-49A9-8C5F-E44BF1E84740}"/>
              </a:ext>
            </a:extLst>
          </p:cNvPr>
          <p:cNvSpPr/>
          <p:nvPr/>
        </p:nvSpPr>
        <p:spPr>
          <a:xfrm>
            <a:off x="3695855" y="3940054"/>
            <a:ext cx="2241974" cy="32707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400" dirty="0">
                <a:solidFill>
                  <a:schemeClr val="bg1"/>
                </a:solidFill>
              </a:rPr>
              <a:t>DAZZLE COLOR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40906980-9298-4629-8799-A47C31A44A48}"/>
              </a:ext>
            </a:extLst>
          </p:cNvPr>
          <p:cNvSpPr/>
          <p:nvPr/>
        </p:nvSpPr>
        <p:spPr>
          <a:xfrm>
            <a:off x="6266776" y="3940054"/>
            <a:ext cx="2241974" cy="32707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400" dirty="0">
                <a:solidFill>
                  <a:schemeClr val="bg1"/>
                </a:solidFill>
              </a:rPr>
              <a:t>DAZZLE COLOR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CB04BDC-0134-44F2-A164-E49CC2EE9F80}"/>
              </a:ext>
            </a:extLst>
          </p:cNvPr>
          <p:cNvSpPr/>
          <p:nvPr/>
        </p:nvSpPr>
        <p:spPr>
          <a:xfrm>
            <a:off x="8821778" y="3940054"/>
            <a:ext cx="2241974" cy="32707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400" dirty="0">
                <a:solidFill>
                  <a:schemeClr val="bg1"/>
                </a:solidFill>
              </a:rPr>
              <a:t>DAZZLE COLOR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CDB2701-55AF-4FF4-A69B-5FFE62B112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2071230">
            <a:off x="-429180" y="369860"/>
            <a:ext cx="858360" cy="917994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2C0D4C41-179C-4E3F-BD9B-73304ACC050A}"/>
              </a:ext>
            </a:extLst>
          </p:cNvPr>
          <p:cNvSpPr/>
          <p:nvPr/>
        </p:nvSpPr>
        <p:spPr>
          <a:xfrm>
            <a:off x="1968623" y="534627"/>
            <a:ext cx="3655039" cy="646331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667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Geometr415 Blk BT" panose="020B0802020204020303" pitchFamily="34" charset="0"/>
              </a:rPr>
              <a:t>DAZZLE COLOR</a:t>
            </a:r>
          </a:p>
        </p:txBody>
      </p:sp>
      <p:sp>
        <p:nvSpPr>
          <p:cNvPr id="5" name="图文框 4">
            <a:extLst>
              <a:ext uri="{FF2B5EF4-FFF2-40B4-BE49-F238E27FC236}">
                <a16:creationId xmlns:a16="http://schemas.microsoft.com/office/drawing/2014/main" id="{B31F21A7-2008-40E4-8A6F-DADEB5571A8D}"/>
              </a:ext>
            </a:extLst>
          </p:cNvPr>
          <p:cNvSpPr/>
          <p:nvPr/>
        </p:nvSpPr>
        <p:spPr>
          <a:xfrm>
            <a:off x="1794470" y="496214"/>
            <a:ext cx="3947923" cy="726310"/>
          </a:xfrm>
          <a:prstGeom prst="frame">
            <a:avLst>
              <a:gd name="adj1" fmla="val 322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28EBBF6-4C6E-4366-BA78-D135D714E77D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66"/>
          <a:stretch/>
        </p:blipFill>
        <p:spPr>
          <a:xfrm rot="5400000" flipH="1" flipV="1">
            <a:off x="314718" y="-314718"/>
            <a:ext cx="1287854" cy="1917290"/>
          </a:xfrm>
          <a:prstGeom prst="rect">
            <a:avLst/>
          </a:prstGeom>
        </p:spPr>
      </p:pic>
      <p:grpSp>
        <p:nvGrpSpPr>
          <p:cNvPr id="29" name="组合 26">
            <a:extLst>
              <a:ext uri="{FF2B5EF4-FFF2-40B4-BE49-F238E27FC236}">
                <a16:creationId xmlns:a16="http://schemas.microsoft.com/office/drawing/2014/main" id="{48344388-020F-40C4-93C1-88C81CFFC8E3}"/>
              </a:ext>
            </a:extLst>
          </p:cNvPr>
          <p:cNvGrpSpPr>
            <a:grpSpLocks/>
          </p:cNvGrpSpPr>
          <p:nvPr/>
        </p:nvGrpSpPr>
        <p:grpSpPr bwMode="auto">
          <a:xfrm>
            <a:off x="1231902" y="4786310"/>
            <a:ext cx="9728193" cy="1033312"/>
            <a:chOff x="3639002" y="4539852"/>
            <a:chExt cx="9728193" cy="1034656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81911E06-341B-4E0B-9592-481240067731}"/>
                </a:ext>
              </a:extLst>
            </p:cNvPr>
            <p:cNvSpPr txBox="1"/>
            <p:nvPr/>
          </p:nvSpPr>
          <p:spPr>
            <a:xfrm>
              <a:off x="3639002" y="4836522"/>
              <a:ext cx="9728193" cy="36120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internet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BF983527-AB38-41C2-97B9-789516676567}"/>
                </a:ext>
              </a:extLst>
            </p:cNvPr>
            <p:cNvSpPr txBox="1"/>
            <p:nvPr/>
          </p:nvSpPr>
          <p:spPr>
            <a:xfrm>
              <a:off x="3639004" y="4539852"/>
              <a:ext cx="2851490" cy="338995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1CFC86CB-56EA-4AEC-A7BE-8F6F5DE79167}"/>
                </a:ext>
              </a:extLst>
            </p:cNvPr>
            <p:cNvSpPr txBox="1"/>
            <p:nvPr/>
          </p:nvSpPr>
          <p:spPr>
            <a:xfrm>
              <a:off x="3639002" y="5213299"/>
              <a:ext cx="9728193" cy="36120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internet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90720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0" grpId="0" animBg="1"/>
      <p:bldP spid="11" grpId="0" animBg="1"/>
      <p:bldP spid="14" grpId="0" animBg="1"/>
      <p:bldP spid="17" grpId="0" animBg="1"/>
      <p:bldP spid="20" grpId="0" animBg="1"/>
      <p:bldP spid="22" grpId="0"/>
      <p:bldP spid="23" grpId="0"/>
      <p:bldP spid="24" grpId="0"/>
      <p:bldP spid="2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35">
            <a:extLst>
              <a:ext uri="{FF2B5EF4-FFF2-40B4-BE49-F238E27FC236}">
                <a16:creationId xmlns:a16="http://schemas.microsoft.com/office/drawing/2014/main" id="{137BAE76-243F-4186-B1C7-7FEA7E6D6D53}"/>
              </a:ext>
            </a:extLst>
          </p:cNvPr>
          <p:cNvSpPr/>
          <p:nvPr/>
        </p:nvSpPr>
        <p:spPr>
          <a:xfrm>
            <a:off x="1987550" y="2441059"/>
            <a:ext cx="2222500" cy="2772808"/>
          </a:xfrm>
          <a:custGeom>
            <a:avLst/>
            <a:gdLst>
              <a:gd name="connsiteX0" fmla="*/ 0 w 2654300"/>
              <a:gd name="connsiteY0" fmla="*/ 2493963 h 3311526"/>
              <a:gd name="connsiteX1" fmla="*/ 67207 w 2654300"/>
              <a:gd name="connsiteY1" fmla="*/ 2493963 h 3311526"/>
              <a:gd name="connsiteX2" fmla="*/ 67207 w 2654300"/>
              <a:gd name="connsiteY2" fmla="*/ 3244319 h 3311526"/>
              <a:gd name="connsiteX3" fmla="*/ 2587093 w 2654300"/>
              <a:gd name="connsiteY3" fmla="*/ 3244319 h 3311526"/>
              <a:gd name="connsiteX4" fmla="*/ 2587093 w 2654300"/>
              <a:gd name="connsiteY4" fmla="*/ 2493963 h 3311526"/>
              <a:gd name="connsiteX5" fmla="*/ 2654300 w 2654300"/>
              <a:gd name="connsiteY5" fmla="*/ 2493963 h 3311526"/>
              <a:gd name="connsiteX6" fmla="*/ 2654300 w 2654300"/>
              <a:gd name="connsiteY6" fmla="*/ 3311526 h 3311526"/>
              <a:gd name="connsiteX7" fmla="*/ 0 w 2654300"/>
              <a:gd name="connsiteY7" fmla="*/ 3311526 h 3311526"/>
              <a:gd name="connsiteX8" fmla="*/ 0 w 2654300"/>
              <a:gd name="connsiteY8" fmla="*/ 0 h 3311526"/>
              <a:gd name="connsiteX9" fmla="*/ 2654300 w 2654300"/>
              <a:gd name="connsiteY9" fmla="*/ 0 h 3311526"/>
              <a:gd name="connsiteX10" fmla="*/ 2654300 w 2654300"/>
              <a:gd name="connsiteY10" fmla="*/ 817563 h 3311526"/>
              <a:gd name="connsiteX11" fmla="*/ 2587093 w 2654300"/>
              <a:gd name="connsiteY11" fmla="*/ 817563 h 3311526"/>
              <a:gd name="connsiteX12" fmla="*/ 2587093 w 2654300"/>
              <a:gd name="connsiteY12" fmla="*/ 67207 h 3311526"/>
              <a:gd name="connsiteX13" fmla="*/ 67207 w 2654300"/>
              <a:gd name="connsiteY13" fmla="*/ 67207 h 3311526"/>
              <a:gd name="connsiteX14" fmla="*/ 67207 w 2654300"/>
              <a:gd name="connsiteY14" fmla="*/ 817563 h 3311526"/>
              <a:gd name="connsiteX15" fmla="*/ 0 w 2654300"/>
              <a:gd name="connsiteY15" fmla="*/ 817563 h 3311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654300" h="3311526">
                <a:moveTo>
                  <a:pt x="0" y="2493963"/>
                </a:moveTo>
                <a:lnTo>
                  <a:pt x="67207" y="2493963"/>
                </a:lnTo>
                <a:lnTo>
                  <a:pt x="67207" y="3244319"/>
                </a:lnTo>
                <a:lnTo>
                  <a:pt x="2587093" y="3244319"/>
                </a:lnTo>
                <a:lnTo>
                  <a:pt x="2587093" y="2493963"/>
                </a:lnTo>
                <a:lnTo>
                  <a:pt x="2654300" y="2493963"/>
                </a:lnTo>
                <a:lnTo>
                  <a:pt x="2654300" y="3311526"/>
                </a:lnTo>
                <a:lnTo>
                  <a:pt x="0" y="3311526"/>
                </a:lnTo>
                <a:close/>
                <a:moveTo>
                  <a:pt x="0" y="0"/>
                </a:moveTo>
                <a:lnTo>
                  <a:pt x="2654300" y="0"/>
                </a:lnTo>
                <a:lnTo>
                  <a:pt x="2654300" y="817563"/>
                </a:lnTo>
                <a:lnTo>
                  <a:pt x="2587093" y="817563"/>
                </a:lnTo>
                <a:lnTo>
                  <a:pt x="2587093" y="67207"/>
                </a:lnTo>
                <a:lnTo>
                  <a:pt x="67207" y="67207"/>
                </a:lnTo>
                <a:lnTo>
                  <a:pt x="67207" y="817563"/>
                </a:lnTo>
                <a:lnTo>
                  <a:pt x="0" y="817563"/>
                </a:lnTo>
                <a:close/>
              </a:path>
            </a:pathLst>
          </a:custGeom>
          <a:gradFill flip="none" rotWithShape="1"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椭圆 38">
            <a:extLst>
              <a:ext uri="{FF2B5EF4-FFF2-40B4-BE49-F238E27FC236}">
                <a16:creationId xmlns:a16="http://schemas.microsoft.com/office/drawing/2014/main" id="{A4EB40E5-0C06-46F3-9376-95D49C502A72}"/>
              </a:ext>
            </a:extLst>
          </p:cNvPr>
          <p:cNvSpPr/>
          <p:nvPr/>
        </p:nvSpPr>
        <p:spPr>
          <a:xfrm>
            <a:off x="2806700" y="2756332"/>
            <a:ext cx="584200" cy="583337"/>
          </a:xfrm>
          <a:custGeom>
            <a:avLst/>
            <a:gdLst>
              <a:gd name="connsiteX0" fmla="*/ 414666 w 606487"/>
              <a:gd name="connsiteY0" fmla="*/ 244368 h 605592"/>
              <a:gd name="connsiteX1" fmla="*/ 440469 w 606487"/>
              <a:gd name="connsiteY1" fmla="*/ 270042 h 605592"/>
              <a:gd name="connsiteX2" fmla="*/ 440469 w 606487"/>
              <a:gd name="connsiteY2" fmla="*/ 381912 h 605592"/>
              <a:gd name="connsiteX3" fmla="*/ 414666 w 606487"/>
              <a:gd name="connsiteY3" fmla="*/ 407586 h 605592"/>
              <a:gd name="connsiteX4" fmla="*/ 388956 w 606487"/>
              <a:gd name="connsiteY4" fmla="*/ 381912 h 605592"/>
              <a:gd name="connsiteX5" fmla="*/ 388956 w 606487"/>
              <a:gd name="connsiteY5" fmla="*/ 270042 h 605592"/>
              <a:gd name="connsiteX6" fmla="*/ 414666 w 606487"/>
              <a:gd name="connsiteY6" fmla="*/ 244368 h 605592"/>
              <a:gd name="connsiteX7" fmla="*/ 302702 w 606487"/>
              <a:gd name="connsiteY7" fmla="*/ 167240 h 605592"/>
              <a:gd name="connsiteX8" fmla="*/ 328412 w 606487"/>
              <a:gd name="connsiteY8" fmla="*/ 192915 h 605592"/>
              <a:gd name="connsiteX9" fmla="*/ 328412 w 606487"/>
              <a:gd name="connsiteY9" fmla="*/ 381911 h 605592"/>
              <a:gd name="connsiteX10" fmla="*/ 302702 w 606487"/>
              <a:gd name="connsiteY10" fmla="*/ 407586 h 605592"/>
              <a:gd name="connsiteX11" fmla="*/ 276899 w 606487"/>
              <a:gd name="connsiteY11" fmla="*/ 381911 h 605592"/>
              <a:gd name="connsiteX12" fmla="*/ 276899 w 606487"/>
              <a:gd name="connsiteY12" fmla="*/ 192915 h 605592"/>
              <a:gd name="connsiteX13" fmla="*/ 302702 w 606487"/>
              <a:gd name="connsiteY13" fmla="*/ 167240 h 605592"/>
              <a:gd name="connsiteX14" fmla="*/ 190632 w 606487"/>
              <a:gd name="connsiteY14" fmla="*/ 107965 h 605592"/>
              <a:gd name="connsiteX15" fmla="*/ 216353 w 606487"/>
              <a:gd name="connsiteY15" fmla="*/ 133737 h 605592"/>
              <a:gd name="connsiteX16" fmla="*/ 216353 w 606487"/>
              <a:gd name="connsiteY16" fmla="*/ 381907 h 605592"/>
              <a:gd name="connsiteX17" fmla="*/ 190632 w 606487"/>
              <a:gd name="connsiteY17" fmla="*/ 407586 h 605592"/>
              <a:gd name="connsiteX18" fmla="*/ 164911 w 606487"/>
              <a:gd name="connsiteY18" fmla="*/ 381907 h 605592"/>
              <a:gd name="connsiteX19" fmla="*/ 164911 w 606487"/>
              <a:gd name="connsiteY19" fmla="*/ 133737 h 605592"/>
              <a:gd name="connsiteX20" fmla="*/ 190632 w 606487"/>
              <a:gd name="connsiteY20" fmla="*/ 107965 h 605592"/>
              <a:gd name="connsiteX21" fmla="*/ 86256 w 606487"/>
              <a:gd name="connsiteY21" fmla="*/ 51447 h 605592"/>
              <a:gd name="connsiteX22" fmla="*/ 86256 w 606487"/>
              <a:gd name="connsiteY22" fmla="*/ 464229 h 605592"/>
              <a:gd name="connsiteX23" fmla="*/ 517724 w 606487"/>
              <a:gd name="connsiteY23" fmla="*/ 464229 h 605592"/>
              <a:gd name="connsiteX24" fmla="*/ 517724 w 606487"/>
              <a:gd name="connsiteY24" fmla="*/ 51447 h 605592"/>
              <a:gd name="connsiteX25" fmla="*/ 25719 w 606487"/>
              <a:gd name="connsiteY25" fmla="*/ 0 h 605592"/>
              <a:gd name="connsiteX26" fmla="*/ 580861 w 606487"/>
              <a:gd name="connsiteY26" fmla="*/ 0 h 605592"/>
              <a:gd name="connsiteX27" fmla="*/ 606487 w 606487"/>
              <a:gd name="connsiteY27" fmla="*/ 25677 h 605592"/>
              <a:gd name="connsiteX28" fmla="*/ 579468 w 606487"/>
              <a:gd name="connsiteY28" fmla="*/ 51447 h 605592"/>
              <a:gd name="connsiteX29" fmla="*/ 569162 w 606487"/>
              <a:gd name="connsiteY29" fmla="*/ 51447 h 605592"/>
              <a:gd name="connsiteX30" fmla="*/ 569162 w 606487"/>
              <a:gd name="connsiteY30" fmla="*/ 488608 h 605592"/>
              <a:gd name="connsiteX31" fmla="*/ 543443 w 606487"/>
              <a:gd name="connsiteY31" fmla="*/ 514285 h 605592"/>
              <a:gd name="connsiteX32" fmla="*/ 476499 w 606487"/>
              <a:gd name="connsiteY32" fmla="*/ 514285 h 605592"/>
              <a:gd name="connsiteX33" fmla="*/ 476499 w 606487"/>
              <a:gd name="connsiteY33" fmla="*/ 579915 h 605592"/>
              <a:gd name="connsiteX34" fmla="*/ 450687 w 606487"/>
              <a:gd name="connsiteY34" fmla="*/ 605592 h 605592"/>
              <a:gd name="connsiteX35" fmla="*/ 424968 w 606487"/>
              <a:gd name="connsiteY35" fmla="*/ 579915 h 605592"/>
              <a:gd name="connsiteX36" fmla="*/ 424968 w 606487"/>
              <a:gd name="connsiteY36" fmla="*/ 514285 h 605592"/>
              <a:gd name="connsiteX37" fmla="*/ 180219 w 606487"/>
              <a:gd name="connsiteY37" fmla="*/ 514285 h 605592"/>
              <a:gd name="connsiteX38" fmla="*/ 180219 w 606487"/>
              <a:gd name="connsiteY38" fmla="*/ 579915 h 605592"/>
              <a:gd name="connsiteX39" fmla="*/ 154500 w 606487"/>
              <a:gd name="connsiteY39" fmla="*/ 605592 h 605592"/>
              <a:gd name="connsiteX40" fmla="*/ 128688 w 606487"/>
              <a:gd name="connsiteY40" fmla="*/ 579915 h 605592"/>
              <a:gd name="connsiteX41" fmla="*/ 128688 w 606487"/>
              <a:gd name="connsiteY41" fmla="*/ 514285 h 605592"/>
              <a:gd name="connsiteX42" fmla="*/ 61744 w 606487"/>
              <a:gd name="connsiteY42" fmla="*/ 514285 h 605592"/>
              <a:gd name="connsiteX43" fmla="*/ 36025 w 606487"/>
              <a:gd name="connsiteY43" fmla="*/ 488608 h 605592"/>
              <a:gd name="connsiteX44" fmla="*/ 36025 w 606487"/>
              <a:gd name="connsiteY44" fmla="*/ 51447 h 605592"/>
              <a:gd name="connsiteX45" fmla="*/ 25719 w 606487"/>
              <a:gd name="connsiteY45" fmla="*/ 51447 h 605592"/>
              <a:gd name="connsiteX46" fmla="*/ 0 w 606487"/>
              <a:gd name="connsiteY46" fmla="*/ 25677 h 605592"/>
              <a:gd name="connsiteX47" fmla="*/ 25719 w 606487"/>
              <a:gd name="connsiteY47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6487" h="605592">
                <a:moveTo>
                  <a:pt x="414666" y="244368"/>
                </a:moveTo>
                <a:cubicBezTo>
                  <a:pt x="428774" y="244368"/>
                  <a:pt x="440469" y="255954"/>
                  <a:pt x="440469" y="270042"/>
                </a:cubicBezTo>
                <a:lnTo>
                  <a:pt x="440469" y="381912"/>
                </a:lnTo>
                <a:cubicBezTo>
                  <a:pt x="439170" y="396000"/>
                  <a:pt x="428774" y="407586"/>
                  <a:pt x="414666" y="407586"/>
                </a:cubicBezTo>
                <a:cubicBezTo>
                  <a:pt x="400465" y="407586"/>
                  <a:pt x="388956" y="396000"/>
                  <a:pt x="388956" y="381912"/>
                </a:cubicBezTo>
                <a:lnTo>
                  <a:pt x="388956" y="270042"/>
                </a:lnTo>
                <a:cubicBezTo>
                  <a:pt x="388956" y="255954"/>
                  <a:pt x="400558" y="244368"/>
                  <a:pt x="414666" y="244368"/>
                </a:cubicBezTo>
                <a:close/>
                <a:moveTo>
                  <a:pt x="302702" y="167240"/>
                </a:moveTo>
                <a:cubicBezTo>
                  <a:pt x="316810" y="167240"/>
                  <a:pt x="328412" y="178826"/>
                  <a:pt x="328412" y="192915"/>
                </a:cubicBezTo>
                <a:lnTo>
                  <a:pt x="328412" y="381911"/>
                </a:lnTo>
                <a:cubicBezTo>
                  <a:pt x="328412" y="396000"/>
                  <a:pt x="316810" y="407586"/>
                  <a:pt x="302702" y="407586"/>
                </a:cubicBezTo>
                <a:cubicBezTo>
                  <a:pt x="288408" y="407586"/>
                  <a:pt x="276899" y="396000"/>
                  <a:pt x="276899" y="381911"/>
                </a:cubicBezTo>
                <a:lnTo>
                  <a:pt x="276899" y="192915"/>
                </a:lnTo>
                <a:cubicBezTo>
                  <a:pt x="276899" y="178826"/>
                  <a:pt x="288594" y="167240"/>
                  <a:pt x="302702" y="167240"/>
                </a:cubicBezTo>
                <a:close/>
                <a:moveTo>
                  <a:pt x="190632" y="107965"/>
                </a:moveTo>
                <a:cubicBezTo>
                  <a:pt x="204746" y="107965"/>
                  <a:pt x="216353" y="119646"/>
                  <a:pt x="216353" y="133737"/>
                </a:cubicBezTo>
                <a:lnTo>
                  <a:pt x="216353" y="381907"/>
                </a:lnTo>
                <a:cubicBezTo>
                  <a:pt x="216353" y="395998"/>
                  <a:pt x="204746" y="407586"/>
                  <a:pt x="190632" y="407586"/>
                </a:cubicBezTo>
                <a:cubicBezTo>
                  <a:pt x="176425" y="407586"/>
                  <a:pt x="164911" y="395998"/>
                  <a:pt x="164911" y="381907"/>
                </a:cubicBezTo>
                <a:lnTo>
                  <a:pt x="164911" y="133737"/>
                </a:lnTo>
                <a:cubicBezTo>
                  <a:pt x="164911" y="119646"/>
                  <a:pt x="176518" y="107965"/>
                  <a:pt x="190632" y="107965"/>
                </a:cubicBezTo>
                <a:close/>
                <a:moveTo>
                  <a:pt x="86256" y="51447"/>
                </a:moveTo>
                <a:lnTo>
                  <a:pt x="86256" y="464229"/>
                </a:lnTo>
                <a:lnTo>
                  <a:pt x="517724" y="464229"/>
                </a:lnTo>
                <a:lnTo>
                  <a:pt x="517724" y="51447"/>
                </a:lnTo>
                <a:close/>
                <a:moveTo>
                  <a:pt x="25719" y="0"/>
                </a:moveTo>
                <a:lnTo>
                  <a:pt x="580861" y="0"/>
                </a:lnTo>
                <a:cubicBezTo>
                  <a:pt x="594974" y="0"/>
                  <a:pt x="606580" y="11587"/>
                  <a:pt x="606487" y="25677"/>
                </a:cubicBezTo>
                <a:cubicBezTo>
                  <a:pt x="606487" y="39767"/>
                  <a:pt x="593581" y="51447"/>
                  <a:pt x="579468" y="51447"/>
                </a:cubicBezTo>
                <a:lnTo>
                  <a:pt x="569162" y="51447"/>
                </a:lnTo>
                <a:lnTo>
                  <a:pt x="569162" y="488608"/>
                </a:lnTo>
                <a:cubicBezTo>
                  <a:pt x="569162" y="503996"/>
                  <a:pt x="557556" y="514285"/>
                  <a:pt x="543443" y="514285"/>
                </a:cubicBezTo>
                <a:lnTo>
                  <a:pt x="476499" y="514285"/>
                </a:lnTo>
                <a:lnTo>
                  <a:pt x="476499" y="579915"/>
                </a:lnTo>
                <a:cubicBezTo>
                  <a:pt x="476499" y="594005"/>
                  <a:pt x="464800" y="605592"/>
                  <a:pt x="450687" y="605592"/>
                </a:cubicBezTo>
                <a:cubicBezTo>
                  <a:pt x="436574" y="605592"/>
                  <a:pt x="424968" y="594005"/>
                  <a:pt x="424968" y="579915"/>
                </a:cubicBezTo>
                <a:lnTo>
                  <a:pt x="424968" y="514285"/>
                </a:lnTo>
                <a:lnTo>
                  <a:pt x="180219" y="514285"/>
                </a:lnTo>
                <a:lnTo>
                  <a:pt x="180219" y="579915"/>
                </a:lnTo>
                <a:cubicBezTo>
                  <a:pt x="180219" y="594005"/>
                  <a:pt x="168613" y="605592"/>
                  <a:pt x="154500" y="605592"/>
                </a:cubicBezTo>
                <a:cubicBezTo>
                  <a:pt x="140387" y="605592"/>
                  <a:pt x="128688" y="594005"/>
                  <a:pt x="128688" y="579915"/>
                </a:cubicBezTo>
                <a:lnTo>
                  <a:pt x="128688" y="514285"/>
                </a:lnTo>
                <a:lnTo>
                  <a:pt x="61744" y="514285"/>
                </a:lnTo>
                <a:cubicBezTo>
                  <a:pt x="47631" y="514285"/>
                  <a:pt x="36025" y="502698"/>
                  <a:pt x="36025" y="488608"/>
                </a:cubicBezTo>
                <a:lnTo>
                  <a:pt x="36025" y="51447"/>
                </a:lnTo>
                <a:lnTo>
                  <a:pt x="25719" y="51447"/>
                </a:lnTo>
                <a:cubicBezTo>
                  <a:pt x="11606" y="51447"/>
                  <a:pt x="0" y="39767"/>
                  <a:pt x="0" y="25677"/>
                </a:cubicBezTo>
                <a:cubicBezTo>
                  <a:pt x="0" y="11587"/>
                  <a:pt x="11606" y="0"/>
                  <a:pt x="25719" y="0"/>
                </a:cubicBezTo>
                <a:close/>
              </a:path>
            </a:pathLst>
          </a:custGeom>
          <a:gradFill flip="none" rotWithShape="1"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5935F803-990D-4C9A-8151-1F28B6D403C3}"/>
              </a:ext>
            </a:extLst>
          </p:cNvPr>
          <p:cNvGrpSpPr>
            <a:grpSpLocks/>
          </p:cNvGrpSpPr>
          <p:nvPr/>
        </p:nvGrpSpPr>
        <p:grpSpPr bwMode="auto">
          <a:xfrm>
            <a:off x="2125279" y="3556003"/>
            <a:ext cx="2048642" cy="1218461"/>
            <a:chOff x="4079735" y="4539852"/>
            <a:chExt cx="2048642" cy="1220044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B7B86533-C2EF-4693-8E12-2E5B8D8A234C}"/>
                </a:ext>
              </a:extLst>
            </p:cNvPr>
            <p:cNvSpPr txBox="1"/>
            <p:nvPr/>
          </p:nvSpPr>
          <p:spPr>
            <a:xfrm>
              <a:off x="4079735" y="4836522"/>
              <a:ext cx="2048642" cy="92337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internet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D85F342-75BE-4BF0-85B9-C615B2423C9F}"/>
                </a:ext>
              </a:extLst>
            </p:cNvPr>
            <p:cNvSpPr txBox="1"/>
            <p:nvPr/>
          </p:nvSpPr>
          <p:spPr>
            <a:xfrm>
              <a:off x="4079735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sp>
        <p:nvSpPr>
          <p:cNvPr id="9" name="任意多边形 36">
            <a:extLst>
              <a:ext uri="{FF2B5EF4-FFF2-40B4-BE49-F238E27FC236}">
                <a16:creationId xmlns:a16="http://schemas.microsoft.com/office/drawing/2014/main" id="{731FF3F7-F779-4882-AEE5-B14D37B8314F}"/>
              </a:ext>
            </a:extLst>
          </p:cNvPr>
          <p:cNvSpPr/>
          <p:nvPr/>
        </p:nvSpPr>
        <p:spPr>
          <a:xfrm>
            <a:off x="4985735" y="2441059"/>
            <a:ext cx="2222500" cy="2772808"/>
          </a:xfrm>
          <a:custGeom>
            <a:avLst/>
            <a:gdLst>
              <a:gd name="connsiteX0" fmla="*/ 0 w 2654300"/>
              <a:gd name="connsiteY0" fmla="*/ 2493963 h 3311526"/>
              <a:gd name="connsiteX1" fmla="*/ 67207 w 2654300"/>
              <a:gd name="connsiteY1" fmla="*/ 2493963 h 3311526"/>
              <a:gd name="connsiteX2" fmla="*/ 67207 w 2654300"/>
              <a:gd name="connsiteY2" fmla="*/ 3244319 h 3311526"/>
              <a:gd name="connsiteX3" fmla="*/ 2587093 w 2654300"/>
              <a:gd name="connsiteY3" fmla="*/ 3244319 h 3311526"/>
              <a:gd name="connsiteX4" fmla="*/ 2587093 w 2654300"/>
              <a:gd name="connsiteY4" fmla="*/ 2493963 h 3311526"/>
              <a:gd name="connsiteX5" fmla="*/ 2654300 w 2654300"/>
              <a:gd name="connsiteY5" fmla="*/ 2493963 h 3311526"/>
              <a:gd name="connsiteX6" fmla="*/ 2654300 w 2654300"/>
              <a:gd name="connsiteY6" fmla="*/ 3311526 h 3311526"/>
              <a:gd name="connsiteX7" fmla="*/ 0 w 2654300"/>
              <a:gd name="connsiteY7" fmla="*/ 3311526 h 3311526"/>
              <a:gd name="connsiteX8" fmla="*/ 0 w 2654300"/>
              <a:gd name="connsiteY8" fmla="*/ 0 h 3311526"/>
              <a:gd name="connsiteX9" fmla="*/ 2654300 w 2654300"/>
              <a:gd name="connsiteY9" fmla="*/ 0 h 3311526"/>
              <a:gd name="connsiteX10" fmla="*/ 2654300 w 2654300"/>
              <a:gd name="connsiteY10" fmla="*/ 817563 h 3311526"/>
              <a:gd name="connsiteX11" fmla="*/ 2587093 w 2654300"/>
              <a:gd name="connsiteY11" fmla="*/ 817563 h 3311526"/>
              <a:gd name="connsiteX12" fmla="*/ 2587093 w 2654300"/>
              <a:gd name="connsiteY12" fmla="*/ 67207 h 3311526"/>
              <a:gd name="connsiteX13" fmla="*/ 67207 w 2654300"/>
              <a:gd name="connsiteY13" fmla="*/ 67207 h 3311526"/>
              <a:gd name="connsiteX14" fmla="*/ 67207 w 2654300"/>
              <a:gd name="connsiteY14" fmla="*/ 817563 h 3311526"/>
              <a:gd name="connsiteX15" fmla="*/ 0 w 2654300"/>
              <a:gd name="connsiteY15" fmla="*/ 817563 h 3311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654300" h="3311526">
                <a:moveTo>
                  <a:pt x="0" y="2493963"/>
                </a:moveTo>
                <a:lnTo>
                  <a:pt x="67207" y="2493963"/>
                </a:lnTo>
                <a:lnTo>
                  <a:pt x="67207" y="3244319"/>
                </a:lnTo>
                <a:lnTo>
                  <a:pt x="2587093" y="3244319"/>
                </a:lnTo>
                <a:lnTo>
                  <a:pt x="2587093" y="2493963"/>
                </a:lnTo>
                <a:lnTo>
                  <a:pt x="2654300" y="2493963"/>
                </a:lnTo>
                <a:lnTo>
                  <a:pt x="2654300" y="3311526"/>
                </a:lnTo>
                <a:lnTo>
                  <a:pt x="0" y="3311526"/>
                </a:lnTo>
                <a:close/>
                <a:moveTo>
                  <a:pt x="0" y="0"/>
                </a:moveTo>
                <a:lnTo>
                  <a:pt x="2654300" y="0"/>
                </a:lnTo>
                <a:lnTo>
                  <a:pt x="2654300" y="817563"/>
                </a:lnTo>
                <a:lnTo>
                  <a:pt x="2587093" y="817563"/>
                </a:lnTo>
                <a:lnTo>
                  <a:pt x="2587093" y="67207"/>
                </a:lnTo>
                <a:lnTo>
                  <a:pt x="67207" y="67207"/>
                </a:lnTo>
                <a:lnTo>
                  <a:pt x="67207" y="817563"/>
                </a:lnTo>
                <a:lnTo>
                  <a:pt x="0" y="817563"/>
                </a:lnTo>
                <a:close/>
              </a:path>
            </a:pathLst>
          </a:custGeom>
          <a:gradFill flip="none" rotWithShape="1"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椭圆 39">
            <a:extLst>
              <a:ext uri="{FF2B5EF4-FFF2-40B4-BE49-F238E27FC236}">
                <a16:creationId xmlns:a16="http://schemas.microsoft.com/office/drawing/2014/main" id="{8D33AC84-8485-48C2-8EDE-9998434434DF}"/>
              </a:ext>
            </a:extLst>
          </p:cNvPr>
          <p:cNvSpPr/>
          <p:nvPr/>
        </p:nvSpPr>
        <p:spPr>
          <a:xfrm>
            <a:off x="5804885" y="2756284"/>
            <a:ext cx="584200" cy="583432"/>
          </a:xfrm>
          <a:custGeom>
            <a:avLst/>
            <a:gdLst>
              <a:gd name="connsiteX0" fmla="*/ 86413 w 591547"/>
              <a:gd name="connsiteY0" fmla="*/ 515758 h 590770"/>
              <a:gd name="connsiteX1" fmla="*/ 171919 w 591547"/>
              <a:gd name="connsiteY1" fmla="*/ 515758 h 590770"/>
              <a:gd name="connsiteX2" fmla="*/ 171919 w 591547"/>
              <a:gd name="connsiteY2" fmla="*/ 537523 h 590770"/>
              <a:gd name="connsiteX3" fmla="*/ 86413 w 591547"/>
              <a:gd name="connsiteY3" fmla="*/ 537523 h 590770"/>
              <a:gd name="connsiteX4" fmla="*/ 86413 w 591547"/>
              <a:gd name="connsiteY4" fmla="*/ 461733 h 590770"/>
              <a:gd name="connsiteX5" fmla="*/ 171919 w 591547"/>
              <a:gd name="connsiteY5" fmla="*/ 461733 h 590770"/>
              <a:gd name="connsiteX6" fmla="*/ 171919 w 591547"/>
              <a:gd name="connsiteY6" fmla="*/ 483498 h 590770"/>
              <a:gd name="connsiteX7" fmla="*/ 86413 w 591547"/>
              <a:gd name="connsiteY7" fmla="*/ 483498 h 590770"/>
              <a:gd name="connsiteX8" fmla="*/ 86413 w 591547"/>
              <a:gd name="connsiteY8" fmla="*/ 408616 h 590770"/>
              <a:gd name="connsiteX9" fmla="*/ 171919 w 591547"/>
              <a:gd name="connsiteY9" fmla="*/ 408616 h 590770"/>
              <a:gd name="connsiteX10" fmla="*/ 171919 w 591547"/>
              <a:gd name="connsiteY10" fmla="*/ 429474 h 590770"/>
              <a:gd name="connsiteX11" fmla="*/ 86413 w 591547"/>
              <a:gd name="connsiteY11" fmla="*/ 429474 h 590770"/>
              <a:gd name="connsiteX12" fmla="*/ 204177 w 591547"/>
              <a:gd name="connsiteY12" fmla="*/ 357041 h 590770"/>
              <a:gd name="connsiteX13" fmla="*/ 204177 w 591547"/>
              <a:gd name="connsiteY13" fmla="*/ 569815 h 590770"/>
              <a:gd name="connsiteX14" fmla="*/ 333300 w 591547"/>
              <a:gd name="connsiteY14" fmla="*/ 569815 h 590770"/>
              <a:gd name="connsiteX15" fmla="*/ 333300 w 591547"/>
              <a:gd name="connsiteY15" fmla="*/ 382026 h 590770"/>
              <a:gd name="connsiteX16" fmla="*/ 183194 w 591547"/>
              <a:gd name="connsiteY16" fmla="*/ 357041 h 590770"/>
              <a:gd name="connsiteX17" fmla="*/ 75053 w 591547"/>
              <a:gd name="connsiteY17" fmla="*/ 382026 h 590770"/>
              <a:gd name="connsiteX18" fmla="*/ 75053 w 591547"/>
              <a:gd name="connsiteY18" fmla="*/ 569815 h 590770"/>
              <a:gd name="connsiteX19" fmla="*/ 183194 w 591547"/>
              <a:gd name="connsiteY19" fmla="*/ 569815 h 590770"/>
              <a:gd name="connsiteX20" fmla="*/ 247709 w 591547"/>
              <a:gd name="connsiteY20" fmla="*/ 311838 h 590770"/>
              <a:gd name="connsiteX21" fmla="*/ 322851 w 591547"/>
              <a:gd name="connsiteY21" fmla="*/ 311838 h 590770"/>
              <a:gd name="connsiteX22" fmla="*/ 322851 w 591547"/>
              <a:gd name="connsiteY22" fmla="*/ 332826 h 590770"/>
              <a:gd name="connsiteX23" fmla="*/ 247709 w 591547"/>
              <a:gd name="connsiteY23" fmla="*/ 332826 h 590770"/>
              <a:gd name="connsiteX24" fmla="*/ 247709 w 591547"/>
              <a:gd name="connsiteY24" fmla="*/ 257944 h 590770"/>
              <a:gd name="connsiteX25" fmla="*/ 322851 w 591547"/>
              <a:gd name="connsiteY25" fmla="*/ 257944 h 590770"/>
              <a:gd name="connsiteX26" fmla="*/ 322851 w 591547"/>
              <a:gd name="connsiteY26" fmla="*/ 279580 h 590770"/>
              <a:gd name="connsiteX27" fmla="*/ 247709 w 591547"/>
              <a:gd name="connsiteY27" fmla="*/ 279580 h 590770"/>
              <a:gd name="connsiteX28" fmla="*/ 247709 w 591547"/>
              <a:gd name="connsiteY28" fmla="*/ 203919 h 590770"/>
              <a:gd name="connsiteX29" fmla="*/ 322851 w 591547"/>
              <a:gd name="connsiteY29" fmla="*/ 203919 h 590770"/>
              <a:gd name="connsiteX30" fmla="*/ 322851 w 591547"/>
              <a:gd name="connsiteY30" fmla="*/ 225684 h 590770"/>
              <a:gd name="connsiteX31" fmla="*/ 247709 w 591547"/>
              <a:gd name="connsiteY31" fmla="*/ 225684 h 590770"/>
              <a:gd name="connsiteX32" fmla="*/ 247709 w 591547"/>
              <a:gd name="connsiteY32" fmla="*/ 150672 h 590770"/>
              <a:gd name="connsiteX33" fmla="*/ 322851 w 591547"/>
              <a:gd name="connsiteY33" fmla="*/ 150672 h 590770"/>
              <a:gd name="connsiteX34" fmla="*/ 322851 w 591547"/>
              <a:gd name="connsiteY34" fmla="*/ 171660 h 590770"/>
              <a:gd name="connsiteX35" fmla="*/ 247709 w 591547"/>
              <a:gd name="connsiteY35" fmla="*/ 171660 h 590770"/>
              <a:gd name="connsiteX36" fmla="*/ 355090 w 591547"/>
              <a:gd name="connsiteY36" fmla="*/ 102357 h 590770"/>
              <a:gd name="connsiteX37" fmla="*/ 355090 w 591547"/>
              <a:gd name="connsiteY37" fmla="*/ 373160 h 590770"/>
              <a:gd name="connsiteX38" fmla="*/ 355090 w 591547"/>
              <a:gd name="connsiteY38" fmla="*/ 376384 h 590770"/>
              <a:gd name="connsiteX39" fmla="*/ 355090 w 591547"/>
              <a:gd name="connsiteY39" fmla="*/ 569815 h 590770"/>
              <a:gd name="connsiteX40" fmla="*/ 484213 w 591547"/>
              <a:gd name="connsiteY40" fmla="*/ 569815 h 590770"/>
              <a:gd name="connsiteX41" fmla="*/ 484213 w 591547"/>
              <a:gd name="connsiteY41" fmla="*/ 154744 h 590770"/>
              <a:gd name="connsiteX42" fmla="*/ 333300 w 591547"/>
              <a:gd name="connsiteY42" fmla="*/ 99939 h 590770"/>
              <a:gd name="connsiteX43" fmla="*/ 236458 w 591547"/>
              <a:gd name="connsiteY43" fmla="*/ 125730 h 590770"/>
              <a:gd name="connsiteX44" fmla="*/ 236458 w 591547"/>
              <a:gd name="connsiteY44" fmla="*/ 341728 h 590770"/>
              <a:gd name="connsiteX45" fmla="*/ 333300 w 591547"/>
              <a:gd name="connsiteY45" fmla="*/ 360265 h 590770"/>
              <a:gd name="connsiteX46" fmla="*/ 397862 w 591547"/>
              <a:gd name="connsiteY46" fmla="*/ 21761 h 590770"/>
              <a:gd name="connsiteX47" fmla="*/ 387371 w 591547"/>
              <a:gd name="connsiteY47" fmla="*/ 32238 h 590770"/>
              <a:gd name="connsiteX48" fmla="*/ 397862 w 591547"/>
              <a:gd name="connsiteY48" fmla="*/ 42716 h 590770"/>
              <a:gd name="connsiteX49" fmla="*/ 409160 w 591547"/>
              <a:gd name="connsiteY49" fmla="*/ 32238 h 590770"/>
              <a:gd name="connsiteX50" fmla="*/ 397862 w 591547"/>
              <a:gd name="connsiteY50" fmla="*/ 21761 h 590770"/>
              <a:gd name="connsiteX51" fmla="*/ 397862 w 591547"/>
              <a:gd name="connsiteY51" fmla="*/ 0 h 590770"/>
              <a:gd name="connsiteX52" fmla="*/ 430143 w 591547"/>
              <a:gd name="connsiteY52" fmla="*/ 32238 h 590770"/>
              <a:gd name="connsiteX53" fmla="*/ 409160 w 591547"/>
              <a:gd name="connsiteY53" fmla="*/ 62865 h 590770"/>
              <a:gd name="connsiteX54" fmla="*/ 409160 w 591547"/>
              <a:gd name="connsiteY54" fmla="*/ 100745 h 590770"/>
              <a:gd name="connsiteX55" fmla="*/ 498740 w 591547"/>
              <a:gd name="connsiteY55" fmla="*/ 137819 h 590770"/>
              <a:gd name="connsiteX56" fmla="*/ 506003 w 591547"/>
              <a:gd name="connsiteY56" fmla="*/ 147491 h 590770"/>
              <a:gd name="connsiteX57" fmla="*/ 506003 w 591547"/>
              <a:gd name="connsiteY57" fmla="*/ 569815 h 590770"/>
              <a:gd name="connsiteX58" fmla="*/ 591547 w 591547"/>
              <a:gd name="connsiteY58" fmla="*/ 569815 h 590770"/>
              <a:gd name="connsiteX59" fmla="*/ 591547 w 591547"/>
              <a:gd name="connsiteY59" fmla="*/ 590770 h 590770"/>
              <a:gd name="connsiteX60" fmla="*/ 494705 w 591547"/>
              <a:gd name="connsiteY60" fmla="*/ 590770 h 590770"/>
              <a:gd name="connsiteX61" fmla="*/ 344598 w 591547"/>
              <a:gd name="connsiteY61" fmla="*/ 590770 h 590770"/>
              <a:gd name="connsiteX62" fmla="*/ 193685 w 591547"/>
              <a:gd name="connsiteY62" fmla="*/ 590770 h 590770"/>
              <a:gd name="connsiteX63" fmla="*/ 64562 w 591547"/>
              <a:gd name="connsiteY63" fmla="*/ 590770 h 590770"/>
              <a:gd name="connsiteX64" fmla="*/ 0 w 591547"/>
              <a:gd name="connsiteY64" fmla="*/ 590770 h 590770"/>
              <a:gd name="connsiteX65" fmla="*/ 0 w 591547"/>
              <a:gd name="connsiteY65" fmla="*/ 569815 h 590770"/>
              <a:gd name="connsiteX66" fmla="*/ 54070 w 591547"/>
              <a:gd name="connsiteY66" fmla="*/ 569815 h 590770"/>
              <a:gd name="connsiteX67" fmla="*/ 54070 w 591547"/>
              <a:gd name="connsiteY67" fmla="*/ 373160 h 590770"/>
              <a:gd name="connsiteX68" fmla="*/ 62141 w 591547"/>
              <a:gd name="connsiteY68" fmla="*/ 362683 h 590770"/>
              <a:gd name="connsiteX69" fmla="*/ 191264 w 591547"/>
              <a:gd name="connsiteY69" fmla="*/ 333668 h 590770"/>
              <a:gd name="connsiteX70" fmla="*/ 195299 w 591547"/>
              <a:gd name="connsiteY70" fmla="*/ 333668 h 590770"/>
              <a:gd name="connsiteX71" fmla="*/ 196106 w 591547"/>
              <a:gd name="connsiteY71" fmla="*/ 333668 h 590770"/>
              <a:gd name="connsiteX72" fmla="*/ 215475 w 591547"/>
              <a:gd name="connsiteY72" fmla="*/ 336892 h 590770"/>
              <a:gd name="connsiteX73" fmla="*/ 215475 w 591547"/>
              <a:gd name="connsiteY73" fmla="*/ 116864 h 590770"/>
              <a:gd name="connsiteX74" fmla="*/ 223545 w 591547"/>
              <a:gd name="connsiteY74" fmla="*/ 106387 h 590770"/>
              <a:gd name="connsiteX75" fmla="*/ 341370 w 591547"/>
              <a:gd name="connsiteY75" fmla="*/ 75760 h 590770"/>
              <a:gd name="connsiteX76" fmla="*/ 342984 w 591547"/>
              <a:gd name="connsiteY76" fmla="*/ 75760 h 590770"/>
              <a:gd name="connsiteX77" fmla="*/ 345405 w 591547"/>
              <a:gd name="connsiteY77" fmla="*/ 75760 h 590770"/>
              <a:gd name="connsiteX78" fmla="*/ 347020 w 591547"/>
              <a:gd name="connsiteY78" fmla="*/ 75760 h 590770"/>
              <a:gd name="connsiteX79" fmla="*/ 348634 w 591547"/>
              <a:gd name="connsiteY79" fmla="*/ 75760 h 590770"/>
              <a:gd name="connsiteX80" fmla="*/ 387371 w 591547"/>
              <a:gd name="connsiteY80" fmla="*/ 91879 h 590770"/>
              <a:gd name="connsiteX81" fmla="*/ 387371 w 591547"/>
              <a:gd name="connsiteY81" fmla="*/ 62865 h 590770"/>
              <a:gd name="connsiteX82" fmla="*/ 365581 w 591547"/>
              <a:gd name="connsiteY82" fmla="*/ 32238 h 590770"/>
              <a:gd name="connsiteX83" fmla="*/ 397862 w 591547"/>
              <a:gd name="connsiteY83" fmla="*/ 0 h 590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591547" h="590770">
                <a:moveTo>
                  <a:pt x="86413" y="515758"/>
                </a:moveTo>
                <a:lnTo>
                  <a:pt x="171919" y="515758"/>
                </a:lnTo>
                <a:lnTo>
                  <a:pt x="171919" y="537523"/>
                </a:lnTo>
                <a:lnTo>
                  <a:pt x="86413" y="537523"/>
                </a:lnTo>
                <a:close/>
                <a:moveTo>
                  <a:pt x="86413" y="461733"/>
                </a:moveTo>
                <a:lnTo>
                  <a:pt x="171919" y="461733"/>
                </a:lnTo>
                <a:lnTo>
                  <a:pt x="171919" y="483498"/>
                </a:lnTo>
                <a:lnTo>
                  <a:pt x="86413" y="483498"/>
                </a:lnTo>
                <a:close/>
                <a:moveTo>
                  <a:pt x="86413" y="408616"/>
                </a:moveTo>
                <a:lnTo>
                  <a:pt x="171919" y="408616"/>
                </a:lnTo>
                <a:lnTo>
                  <a:pt x="171919" y="429474"/>
                </a:lnTo>
                <a:lnTo>
                  <a:pt x="86413" y="429474"/>
                </a:lnTo>
                <a:close/>
                <a:moveTo>
                  <a:pt x="204177" y="357041"/>
                </a:moveTo>
                <a:lnTo>
                  <a:pt x="204177" y="569815"/>
                </a:lnTo>
                <a:lnTo>
                  <a:pt x="333300" y="569815"/>
                </a:lnTo>
                <a:lnTo>
                  <a:pt x="333300" y="382026"/>
                </a:lnTo>
                <a:close/>
                <a:moveTo>
                  <a:pt x="183194" y="357041"/>
                </a:moveTo>
                <a:lnTo>
                  <a:pt x="75053" y="382026"/>
                </a:lnTo>
                <a:lnTo>
                  <a:pt x="75053" y="569815"/>
                </a:lnTo>
                <a:lnTo>
                  <a:pt x="183194" y="569815"/>
                </a:lnTo>
                <a:close/>
                <a:moveTo>
                  <a:pt x="247709" y="311838"/>
                </a:moveTo>
                <a:lnTo>
                  <a:pt x="322851" y="311838"/>
                </a:lnTo>
                <a:lnTo>
                  <a:pt x="322851" y="332826"/>
                </a:lnTo>
                <a:lnTo>
                  <a:pt x="247709" y="332826"/>
                </a:lnTo>
                <a:close/>
                <a:moveTo>
                  <a:pt x="247709" y="257944"/>
                </a:moveTo>
                <a:lnTo>
                  <a:pt x="322851" y="257944"/>
                </a:lnTo>
                <a:lnTo>
                  <a:pt x="322851" y="279580"/>
                </a:lnTo>
                <a:lnTo>
                  <a:pt x="247709" y="279580"/>
                </a:lnTo>
                <a:close/>
                <a:moveTo>
                  <a:pt x="247709" y="203919"/>
                </a:moveTo>
                <a:lnTo>
                  <a:pt x="322851" y="203919"/>
                </a:lnTo>
                <a:lnTo>
                  <a:pt x="322851" y="225684"/>
                </a:lnTo>
                <a:lnTo>
                  <a:pt x="247709" y="225684"/>
                </a:lnTo>
                <a:close/>
                <a:moveTo>
                  <a:pt x="247709" y="150672"/>
                </a:moveTo>
                <a:lnTo>
                  <a:pt x="322851" y="150672"/>
                </a:lnTo>
                <a:lnTo>
                  <a:pt x="322851" y="171660"/>
                </a:lnTo>
                <a:lnTo>
                  <a:pt x="247709" y="171660"/>
                </a:lnTo>
                <a:close/>
                <a:moveTo>
                  <a:pt x="355090" y="102357"/>
                </a:moveTo>
                <a:lnTo>
                  <a:pt x="355090" y="373160"/>
                </a:lnTo>
                <a:lnTo>
                  <a:pt x="355090" y="376384"/>
                </a:lnTo>
                <a:lnTo>
                  <a:pt x="355090" y="569815"/>
                </a:lnTo>
                <a:lnTo>
                  <a:pt x="484213" y="569815"/>
                </a:lnTo>
                <a:lnTo>
                  <a:pt x="484213" y="154744"/>
                </a:lnTo>
                <a:close/>
                <a:moveTo>
                  <a:pt x="333300" y="99939"/>
                </a:moveTo>
                <a:lnTo>
                  <a:pt x="236458" y="125730"/>
                </a:lnTo>
                <a:lnTo>
                  <a:pt x="236458" y="341728"/>
                </a:lnTo>
                <a:lnTo>
                  <a:pt x="333300" y="360265"/>
                </a:lnTo>
                <a:close/>
                <a:moveTo>
                  <a:pt x="397862" y="21761"/>
                </a:moveTo>
                <a:cubicBezTo>
                  <a:pt x="392213" y="21761"/>
                  <a:pt x="387371" y="26596"/>
                  <a:pt x="387371" y="32238"/>
                </a:cubicBezTo>
                <a:cubicBezTo>
                  <a:pt x="387371" y="37880"/>
                  <a:pt x="392213" y="42716"/>
                  <a:pt x="397862" y="42716"/>
                </a:cubicBezTo>
                <a:cubicBezTo>
                  <a:pt x="404318" y="42716"/>
                  <a:pt x="409160" y="37880"/>
                  <a:pt x="409160" y="32238"/>
                </a:cubicBezTo>
                <a:cubicBezTo>
                  <a:pt x="409160" y="26596"/>
                  <a:pt x="404318" y="21761"/>
                  <a:pt x="397862" y="21761"/>
                </a:cubicBezTo>
                <a:close/>
                <a:moveTo>
                  <a:pt x="397862" y="0"/>
                </a:moveTo>
                <a:cubicBezTo>
                  <a:pt x="415616" y="0"/>
                  <a:pt x="430143" y="14507"/>
                  <a:pt x="430143" y="32238"/>
                </a:cubicBezTo>
                <a:cubicBezTo>
                  <a:pt x="430143" y="45940"/>
                  <a:pt x="421266" y="58029"/>
                  <a:pt x="409160" y="62865"/>
                </a:cubicBezTo>
                <a:lnTo>
                  <a:pt x="409160" y="100745"/>
                </a:lnTo>
                <a:lnTo>
                  <a:pt x="498740" y="137819"/>
                </a:lnTo>
                <a:cubicBezTo>
                  <a:pt x="502775" y="139431"/>
                  <a:pt x="506003" y="143461"/>
                  <a:pt x="506003" y="147491"/>
                </a:cubicBezTo>
                <a:lnTo>
                  <a:pt x="506003" y="569815"/>
                </a:lnTo>
                <a:lnTo>
                  <a:pt x="591547" y="569815"/>
                </a:lnTo>
                <a:lnTo>
                  <a:pt x="591547" y="590770"/>
                </a:lnTo>
                <a:lnTo>
                  <a:pt x="494705" y="590770"/>
                </a:lnTo>
                <a:lnTo>
                  <a:pt x="344598" y="590770"/>
                </a:lnTo>
                <a:lnTo>
                  <a:pt x="193685" y="590770"/>
                </a:lnTo>
                <a:lnTo>
                  <a:pt x="64562" y="590770"/>
                </a:lnTo>
                <a:lnTo>
                  <a:pt x="0" y="590770"/>
                </a:lnTo>
                <a:lnTo>
                  <a:pt x="0" y="569815"/>
                </a:lnTo>
                <a:lnTo>
                  <a:pt x="54070" y="569815"/>
                </a:lnTo>
                <a:lnTo>
                  <a:pt x="54070" y="373160"/>
                </a:lnTo>
                <a:cubicBezTo>
                  <a:pt x="54070" y="368324"/>
                  <a:pt x="57298" y="364294"/>
                  <a:pt x="62141" y="362683"/>
                </a:cubicBezTo>
                <a:lnTo>
                  <a:pt x="191264" y="333668"/>
                </a:lnTo>
                <a:cubicBezTo>
                  <a:pt x="192878" y="332862"/>
                  <a:pt x="194492" y="332862"/>
                  <a:pt x="195299" y="333668"/>
                </a:cubicBezTo>
                <a:cubicBezTo>
                  <a:pt x="196106" y="333668"/>
                  <a:pt x="196106" y="333668"/>
                  <a:pt x="196106" y="333668"/>
                </a:cubicBezTo>
                <a:lnTo>
                  <a:pt x="215475" y="336892"/>
                </a:lnTo>
                <a:lnTo>
                  <a:pt x="215475" y="116864"/>
                </a:lnTo>
                <a:cubicBezTo>
                  <a:pt x="215475" y="112028"/>
                  <a:pt x="218703" y="107999"/>
                  <a:pt x="223545" y="106387"/>
                </a:cubicBezTo>
                <a:lnTo>
                  <a:pt x="341370" y="75760"/>
                </a:lnTo>
                <a:cubicBezTo>
                  <a:pt x="342177" y="75760"/>
                  <a:pt x="342177" y="75760"/>
                  <a:pt x="342984" y="75760"/>
                </a:cubicBezTo>
                <a:cubicBezTo>
                  <a:pt x="343791" y="75760"/>
                  <a:pt x="344598" y="74954"/>
                  <a:pt x="345405" y="75760"/>
                </a:cubicBezTo>
                <a:cubicBezTo>
                  <a:pt x="346213" y="75760"/>
                  <a:pt x="347020" y="75760"/>
                  <a:pt x="347020" y="75760"/>
                </a:cubicBezTo>
                <a:cubicBezTo>
                  <a:pt x="347827" y="75760"/>
                  <a:pt x="347827" y="75760"/>
                  <a:pt x="348634" y="75760"/>
                </a:cubicBezTo>
                <a:lnTo>
                  <a:pt x="387371" y="91879"/>
                </a:lnTo>
                <a:lnTo>
                  <a:pt x="387371" y="62865"/>
                </a:lnTo>
                <a:cubicBezTo>
                  <a:pt x="375265" y="58029"/>
                  <a:pt x="365581" y="45940"/>
                  <a:pt x="365581" y="32238"/>
                </a:cubicBezTo>
                <a:cubicBezTo>
                  <a:pt x="365581" y="14507"/>
                  <a:pt x="380107" y="0"/>
                  <a:pt x="397862" y="0"/>
                </a:cubicBezTo>
                <a:close/>
              </a:path>
            </a:pathLst>
          </a:custGeom>
          <a:gradFill flip="none" rotWithShape="1"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184115DF-E159-4AB9-B753-E2C2BCCA9B0E}"/>
              </a:ext>
            </a:extLst>
          </p:cNvPr>
          <p:cNvGrpSpPr>
            <a:grpSpLocks/>
          </p:cNvGrpSpPr>
          <p:nvPr/>
        </p:nvGrpSpPr>
        <p:grpSpPr bwMode="auto">
          <a:xfrm>
            <a:off x="5072664" y="3556003"/>
            <a:ext cx="2048642" cy="1218461"/>
            <a:chOff x="4079735" y="4539852"/>
            <a:chExt cx="2048642" cy="1220044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0F795208-22F5-4E2E-90F3-5F063112618C}"/>
                </a:ext>
              </a:extLst>
            </p:cNvPr>
            <p:cNvSpPr txBox="1"/>
            <p:nvPr/>
          </p:nvSpPr>
          <p:spPr>
            <a:xfrm>
              <a:off x="4079735" y="4836522"/>
              <a:ext cx="2048642" cy="92337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internet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28DC472-7748-408F-9759-9BC725D09DCD}"/>
                </a:ext>
              </a:extLst>
            </p:cNvPr>
            <p:cNvSpPr txBox="1"/>
            <p:nvPr/>
          </p:nvSpPr>
          <p:spPr>
            <a:xfrm>
              <a:off x="4079735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sp>
        <p:nvSpPr>
          <p:cNvPr id="15" name="任意多边形 37">
            <a:extLst>
              <a:ext uri="{FF2B5EF4-FFF2-40B4-BE49-F238E27FC236}">
                <a16:creationId xmlns:a16="http://schemas.microsoft.com/office/drawing/2014/main" id="{7385D04D-D0C4-470C-9949-DB4C62F9D0A8}"/>
              </a:ext>
            </a:extLst>
          </p:cNvPr>
          <p:cNvSpPr/>
          <p:nvPr/>
        </p:nvSpPr>
        <p:spPr>
          <a:xfrm>
            <a:off x="7983921" y="2441059"/>
            <a:ext cx="2222500" cy="2772808"/>
          </a:xfrm>
          <a:custGeom>
            <a:avLst/>
            <a:gdLst>
              <a:gd name="connsiteX0" fmla="*/ 0 w 2654300"/>
              <a:gd name="connsiteY0" fmla="*/ 2493963 h 3311526"/>
              <a:gd name="connsiteX1" fmla="*/ 67207 w 2654300"/>
              <a:gd name="connsiteY1" fmla="*/ 2493963 h 3311526"/>
              <a:gd name="connsiteX2" fmla="*/ 67207 w 2654300"/>
              <a:gd name="connsiteY2" fmla="*/ 3244319 h 3311526"/>
              <a:gd name="connsiteX3" fmla="*/ 2587093 w 2654300"/>
              <a:gd name="connsiteY3" fmla="*/ 3244319 h 3311526"/>
              <a:gd name="connsiteX4" fmla="*/ 2587093 w 2654300"/>
              <a:gd name="connsiteY4" fmla="*/ 2493963 h 3311526"/>
              <a:gd name="connsiteX5" fmla="*/ 2654300 w 2654300"/>
              <a:gd name="connsiteY5" fmla="*/ 2493963 h 3311526"/>
              <a:gd name="connsiteX6" fmla="*/ 2654300 w 2654300"/>
              <a:gd name="connsiteY6" fmla="*/ 3311526 h 3311526"/>
              <a:gd name="connsiteX7" fmla="*/ 0 w 2654300"/>
              <a:gd name="connsiteY7" fmla="*/ 3311526 h 3311526"/>
              <a:gd name="connsiteX8" fmla="*/ 0 w 2654300"/>
              <a:gd name="connsiteY8" fmla="*/ 0 h 3311526"/>
              <a:gd name="connsiteX9" fmla="*/ 2654300 w 2654300"/>
              <a:gd name="connsiteY9" fmla="*/ 0 h 3311526"/>
              <a:gd name="connsiteX10" fmla="*/ 2654300 w 2654300"/>
              <a:gd name="connsiteY10" fmla="*/ 817563 h 3311526"/>
              <a:gd name="connsiteX11" fmla="*/ 2587093 w 2654300"/>
              <a:gd name="connsiteY11" fmla="*/ 817563 h 3311526"/>
              <a:gd name="connsiteX12" fmla="*/ 2587093 w 2654300"/>
              <a:gd name="connsiteY12" fmla="*/ 67207 h 3311526"/>
              <a:gd name="connsiteX13" fmla="*/ 67207 w 2654300"/>
              <a:gd name="connsiteY13" fmla="*/ 67207 h 3311526"/>
              <a:gd name="connsiteX14" fmla="*/ 67207 w 2654300"/>
              <a:gd name="connsiteY14" fmla="*/ 817563 h 3311526"/>
              <a:gd name="connsiteX15" fmla="*/ 0 w 2654300"/>
              <a:gd name="connsiteY15" fmla="*/ 817563 h 3311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654300" h="3311526">
                <a:moveTo>
                  <a:pt x="0" y="2493963"/>
                </a:moveTo>
                <a:lnTo>
                  <a:pt x="67207" y="2493963"/>
                </a:lnTo>
                <a:lnTo>
                  <a:pt x="67207" y="3244319"/>
                </a:lnTo>
                <a:lnTo>
                  <a:pt x="2587093" y="3244319"/>
                </a:lnTo>
                <a:lnTo>
                  <a:pt x="2587093" y="2493963"/>
                </a:lnTo>
                <a:lnTo>
                  <a:pt x="2654300" y="2493963"/>
                </a:lnTo>
                <a:lnTo>
                  <a:pt x="2654300" y="3311526"/>
                </a:lnTo>
                <a:lnTo>
                  <a:pt x="0" y="3311526"/>
                </a:lnTo>
                <a:close/>
                <a:moveTo>
                  <a:pt x="0" y="0"/>
                </a:moveTo>
                <a:lnTo>
                  <a:pt x="2654300" y="0"/>
                </a:lnTo>
                <a:lnTo>
                  <a:pt x="2654300" y="817563"/>
                </a:lnTo>
                <a:lnTo>
                  <a:pt x="2587093" y="817563"/>
                </a:lnTo>
                <a:lnTo>
                  <a:pt x="2587093" y="67207"/>
                </a:lnTo>
                <a:lnTo>
                  <a:pt x="67207" y="67207"/>
                </a:lnTo>
                <a:lnTo>
                  <a:pt x="67207" y="817563"/>
                </a:lnTo>
                <a:lnTo>
                  <a:pt x="0" y="817563"/>
                </a:lnTo>
                <a:close/>
              </a:path>
            </a:pathLst>
          </a:custGeom>
          <a:gradFill flip="none" rotWithShape="1"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椭圆 40">
            <a:extLst>
              <a:ext uri="{FF2B5EF4-FFF2-40B4-BE49-F238E27FC236}">
                <a16:creationId xmlns:a16="http://schemas.microsoft.com/office/drawing/2014/main" id="{F1AF2919-2E78-49CD-A9C4-587A19B44035}"/>
              </a:ext>
            </a:extLst>
          </p:cNvPr>
          <p:cNvSpPr/>
          <p:nvPr/>
        </p:nvSpPr>
        <p:spPr>
          <a:xfrm>
            <a:off x="8803071" y="2756348"/>
            <a:ext cx="584200" cy="583304"/>
          </a:xfrm>
          <a:custGeom>
            <a:avLst/>
            <a:gdLst>
              <a:gd name="connsiteX0" fmla="*/ 325000 h 606722"/>
              <a:gd name="connsiteY0" fmla="*/ 325000 h 606722"/>
              <a:gd name="connsiteX1" fmla="*/ 325000 h 606722"/>
              <a:gd name="connsiteY1" fmla="*/ 325000 h 606722"/>
              <a:gd name="connsiteX2" fmla="*/ 325000 h 606722"/>
              <a:gd name="connsiteY2" fmla="*/ 325000 h 606722"/>
              <a:gd name="connsiteX3" fmla="*/ 325000 h 606722"/>
              <a:gd name="connsiteY3" fmla="*/ 325000 h 606722"/>
              <a:gd name="connsiteX4" fmla="*/ 325000 h 606722"/>
              <a:gd name="connsiteY4" fmla="*/ 325000 h 606722"/>
              <a:gd name="connsiteX5" fmla="*/ 325000 h 606722"/>
              <a:gd name="connsiteY5" fmla="*/ 325000 h 606722"/>
              <a:gd name="connsiteX6" fmla="*/ 325000 h 606722"/>
              <a:gd name="connsiteY6" fmla="*/ 325000 h 606722"/>
              <a:gd name="connsiteX7" fmla="*/ 325000 h 606722"/>
              <a:gd name="connsiteY7" fmla="*/ 325000 h 606722"/>
              <a:gd name="connsiteX8" fmla="*/ 325000 h 606722"/>
              <a:gd name="connsiteY8" fmla="*/ 325000 h 606722"/>
              <a:gd name="connsiteX9" fmla="*/ 325000 h 606722"/>
              <a:gd name="connsiteY9" fmla="*/ 325000 h 606722"/>
              <a:gd name="connsiteX10" fmla="*/ 325000 h 606722"/>
              <a:gd name="connsiteY10" fmla="*/ 325000 h 606722"/>
              <a:gd name="connsiteX11" fmla="*/ 325000 h 606722"/>
              <a:gd name="connsiteY11" fmla="*/ 325000 h 606722"/>
              <a:gd name="connsiteX12" fmla="*/ 325000 h 606722"/>
              <a:gd name="connsiteY12" fmla="*/ 325000 h 606722"/>
              <a:gd name="connsiteX13" fmla="*/ 325000 h 606722"/>
              <a:gd name="connsiteY13" fmla="*/ 325000 h 606722"/>
              <a:gd name="connsiteX14" fmla="*/ 325000 h 606722"/>
              <a:gd name="connsiteY14" fmla="*/ 325000 h 606722"/>
              <a:gd name="connsiteX15" fmla="*/ 325000 h 606722"/>
              <a:gd name="connsiteY15" fmla="*/ 325000 h 606722"/>
              <a:gd name="connsiteX16" fmla="*/ 325000 h 606722"/>
              <a:gd name="connsiteY16" fmla="*/ 325000 h 606722"/>
              <a:gd name="connsiteX17" fmla="*/ 325000 h 606722"/>
              <a:gd name="connsiteY17" fmla="*/ 325000 h 606722"/>
              <a:gd name="connsiteX18" fmla="*/ 325000 h 606722"/>
              <a:gd name="connsiteY18" fmla="*/ 325000 h 606722"/>
              <a:gd name="connsiteX19" fmla="*/ 325000 h 606722"/>
              <a:gd name="connsiteY19" fmla="*/ 325000 h 606722"/>
              <a:gd name="connsiteX20" fmla="*/ 325000 h 606722"/>
              <a:gd name="connsiteY20" fmla="*/ 325000 h 606722"/>
              <a:gd name="connsiteX21" fmla="*/ 325000 h 606722"/>
              <a:gd name="connsiteY21" fmla="*/ 325000 h 606722"/>
              <a:gd name="connsiteX22" fmla="*/ 325000 h 606722"/>
              <a:gd name="connsiteY22" fmla="*/ 325000 h 606722"/>
              <a:gd name="connsiteX23" fmla="*/ 325000 h 606722"/>
              <a:gd name="connsiteY23" fmla="*/ 325000 h 606722"/>
              <a:gd name="connsiteX24" fmla="*/ 325000 h 606722"/>
              <a:gd name="connsiteY24" fmla="*/ 325000 h 606722"/>
              <a:gd name="connsiteX25" fmla="*/ 325000 h 606722"/>
              <a:gd name="connsiteY25" fmla="*/ 325000 h 606722"/>
              <a:gd name="connsiteX26" fmla="*/ 325000 h 606722"/>
              <a:gd name="connsiteY26" fmla="*/ 325000 h 606722"/>
              <a:gd name="connsiteX27" fmla="*/ 325000 h 606722"/>
              <a:gd name="connsiteY27" fmla="*/ 325000 h 606722"/>
              <a:gd name="connsiteX28" fmla="*/ 325000 h 606722"/>
              <a:gd name="connsiteY28" fmla="*/ 325000 h 606722"/>
              <a:gd name="connsiteX29" fmla="*/ 325000 h 606722"/>
              <a:gd name="connsiteY29" fmla="*/ 325000 h 606722"/>
              <a:gd name="connsiteX30" fmla="*/ 325000 h 606722"/>
              <a:gd name="connsiteY30" fmla="*/ 325000 h 606722"/>
              <a:gd name="connsiteX31" fmla="*/ 325000 h 606722"/>
              <a:gd name="connsiteY31" fmla="*/ 325000 h 606722"/>
              <a:gd name="connsiteX32" fmla="*/ 325000 h 606722"/>
              <a:gd name="connsiteY32" fmla="*/ 325000 h 606722"/>
              <a:gd name="connsiteX33" fmla="*/ 325000 h 606722"/>
              <a:gd name="connsiteY33" fmla="*/ 325000 h 606722"/>
              <a:gd name="connsiteX34" fmla="*/ 325000 h 606722"/>
              <a:gd name="connsiteY34" fmla="*/ 325000 h 606722"/>
              <a:gd name="connsiteX35" fmla="*/ 325000 h 606722"/>
              <a:gd name="connsiteY35" fmla="*/ 325000 h 606722"/>
              <a:gd name="connsiteX36" fmla="*/ 325000 h 606722"/>
              <a:gd name="connsiteY36" fmla="*/ 325000 h 606722"/>
              <a:gd name="connsiteX37" fmla="*/ 325000 h 606722"/>
              <a:gd name="connsiteY37" fmla="*/ 325000 h 606722"/>
              <a:gd name="connsiteX38" fmla="*/ 325000 h 606722"/>
              <a:gd name="connsiteY38" fmla="*/ 325000 h 606722"/>
              <a:gd name="connsiteX39" fmla="*/ 325000 h 606722"/>
              <a:gd name="connsiteY39" fmla="*/ 325000 h 606722"/>
              <a:gd name="connsiteX40" fmla="*/ 325000 h 606722"/>
              <a:gd name="connsiteY40" fmla="*/ 325000 h 606722"/>
              <a:gd name="connsiteX41" fmla="*/ 325000 h 606722"/>
              <a:gd name="connsiteY41" fmla="*/ 325000 h 606722"/>
              <a:gd name="connsiteX42" fmla="*/ 325000 h 606722"/>
              <a:gd name="connsiteY42" fmla="*/ 325000 h 606722"/>
              <a:gd name="connsiteX43" fmla="*/ 325000 h 606722"/>
              <a:gd name="connsiteY43" fmla="*/ 325000 h 606722"/>
              <a:gd name="connsiteX44" fmla="*/ 325000 h 606722"/>
              <a:gd name="connsiteY44" fmla="*/ 325000 h 606722"/>
              <a:gd name="connsiteX45" fmla="*/ 325000 h 606722"/>
              <a:gd name="connsiteY45" fmla="*/ 325000 h 606722"/>
              <a:gd name="connsiteX46" fmla="*/ 325000 h 606722"/>
              <a:gd name="connsiteY46" fmla="*/ 325000 h 606722"/>
              <a:gd name="connsiteX47" fmla="*/ 325000 h 606722"/>
              <a:gd name="connsiteY47" fmla="*/ 325000 h 606722"/>
              <a:gd name="connsiteX48" fmla="*/ 325000 h 606722"/>
              <a:gd name="connsiteY48" fmla="*/ 325000 h 606722"/>
              <a:gd name="connsiteX49" fmla="*/ 325000 h 606722"/>
              <a:gd name="connsiteY49" fmla="*/ 325000 h 606722"/>
              <a:gd name="connsiteX50" fmla="*/ 325000 h 606722"/>
              <a:gd name="connsiteY50" fmla="*/ 325000 h 606722"/>
              <a:gd name="connsiteX51" fmla="*/ 325000 h 606722"/>
              <a:gd name="connsiteY51" fmla="*/ 325000 h 606722"/>
              <a:gd name="connsiteX52" fmla="*/ 325000 h 606722"/>
              <a:gd name="connsiteY52" fmla="*/ 325000 h 606722"/>
              <a:gd name="connsiteX53" fmla="*/ 325000 h 606722"/>
              <a:gd name="connsiteY53" fmla="*/ 325000 h 606722"/>
              <a:gd name="connsiteX54" fmla="*/ 325000 h 606722"/>
              <a:gd name="connsiteY54" fmla="*/ 325000 h 606722"/>
              <a:gd name="connsiteX55" fmla="*/ 325000 h 606722"/>
              <a:gd name="connsiteY55" fmla="*/ 325000 h 606722"/>
              <a:gd name="connsiteX56" fmla="*/ 325000 h 606722"/>
              <a:gd name="connsiteY56" fmla="*/ 325000 h 606722"/>
              <a:gd name="connsiteX57" fmla="*/ 325000 h 606722"/>
              <a:gd name="connsiteY57" fmla="*/ 325000 h 606722"/>
              <a:gd name="connsiteX58" fmla="*/ 325000 h 606722"/>
              <a:gd name="connsiteY58" fmla="*/ 325000 h 606722"/>
              <a:gd name="connsiteX59" fmla="*/ 325000 h 606722"/>
              <a:gd name="connsiteY59" fmla="*/ 325000 h 606722"/>
              <a:gd name="connsiteX60" fmla="*/ 325000 h 606722"/>
              <a:gd name="connsiteY60" fmla="*/ 325000 h 606722"/>
              <a:gd name="connsiteX61" fmla="*/ 325000 h 606722"/>
              <a:gd name="connsiteY61" fmla="*/ 325000 h 606722"/>
              <a:gd name="connsiteX62" fmla="*/ 325000 h 606722"/>
              <a:gd name="connsiteY62" fmla="*/ 325000 h 606722"/>
              <a:gd name="connsiteX63" fmla="*/ 325000 h 606722"/>
              <a:gd name="connsiteY63" fmla="*/ 325000 h 606722"/>
              <a:gd name="connsiteX64" fmla="*/ 325000 h 606722"/>
              <a:gd name="connsiteY64" fmla="*/ 325000 h 606722"/>
              <a:gd name="connsiteX65" fmla="*/ 325000 h 606722"/>
              <a:gd name="connsiteY65" fmla="*/ 325000 h 606722"/>
              <a:gd name="connsiteX66" fmla="*/ 325000 h 606722"/>
              <a:gd name="connsiteY66" fmla="*/ 325000 h 606722"/>
              <a:gd name="connsiteX67" fmla="*/ 325000 h 606722"/>
              <a:gd name="connsiteY67" fmla="*/ 32500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607535" h="606604">
                <a:moveTo>
                  <a:pt x="394900" y="353768"/>
                </a:moveTo>
                <a:cubicBezTo>
                  <a:pt x="400507" y="353768"/>
                  <a:pt x="405045" y="358301"/>
                  <a:pt x="405045" y="363900"/>
                </a:cubicBezTo>
                <a:lnTo>
                  <a:pt x="405045" y="515616"/>
                </a:lnTo>
                <a:cubicBezTo>
                  <a:pt x="405045" y="543435"/>
                  <a:pt x="382353" y="566099"/>
                  <a:pt x="354410" y="566099"/>
                </a:cubicBezTo>
                <a:lnTo>
                  <a:pt x="212649" y="566099"/>
                </a:lnTo>
                <a:cubicBezTo>
                  <a:pt x="207131" y="566099"/>
                  <a:pt x="202593" y="561566"/>
                  <a:pt x="202593" y="556056"/>
                </a:cubicBezTo>
                <a:cubicBezTo>
                  <a:pt x="202593" y="550457"/>
                  <a:pt x="207131" y="545924"/>
                  <a:pt x="212649" y="545924"/>
                </a:cubicBezTo>
                <a:lnTo>
                  <a:pt x="354410" y="545924"/>
                </a:lnTo>
                <a:cubicBezTo>
                  <a:pt x="371140" y="545924"/>
                  <a:pt x="384845" y="532325"/>
                  <a:pt x="384845" y="515616"/>
                </a:cubicBezTo>
                <a:lnTo>
                  <a:pt x="384845" y="363900"/>
                </a:lnTo>
                <a:cubicBezTo>
                  <a:pt x="384845" y="358301"/>
                  <a:pt x="389294" y="353768"/>
                  <a:pt x="394900" y="353768"/>
                </a:cubicBezTo>
                <a:close/>
                <a:moveTo>
                  <a:pt x="131640" y="262739"/>
                </a:moveTo>
                <a:cubicBezTo>
                  <a:pt x="137236" y="262739"/>
                  <a:pt x="141766" y="267271"/>
                  <a:pt x="141766" y="272870"/>
                </a:cubicBezTo>
                <a:lnTo>
                  <a:pt x="141766" y="333565"/>
                </a:lnTo>
                <a:cubicBezTo>
                  <a:pt x="141766" y="339075"/>
                  <a:pt x="137236" y="343607"/>
                  <a:pt x="131640" y="343607"/>
                </a:cubicBezTo>
                <a:cubicBezTo>
                  <a:pt x="126044" y="343607"/>
                  <a:pt x="121514" y="339075"/>
                  <a:pt x="121514" y="333565"/>
                </a:cubicBezTo>
                <a:lnTo>
                  <a:pt x="121514" y="272870"/>
                </a:lnTo>
                <a:cubicBezTo>
                  <a:pt x="121514" y="267271"/>
                  <a:pt x="126044" y="262739"/>
                  <a:pt x="131640" y="262739"/>
                </a:cubicBezTo>
                <a:close/>
                <a:moveTo>
                  <a:pt x="489057" y="194973"/>
                </a:moveTo>
                <a:cubicBezTo>
                  <a:pt x="492973" y="190974"/>
                  <a:pt x="499381" y="190974"/>
                  <a:pt x="503386" y="194973"/>
                </a:cubicBezTo>
                <a:lnTo>
                  <a:pt x="604576" y="296095"/>
                </a:lnTo>
                <a:cubicBezTo>
                  <a:pt x="605555" y="296983"/>
                  <a:pt x="606267" y="298138"/>
                  <a:pt x="606801" y="299383"/>
                </a:cubicBezTo>
                <a:cubicBezTo>
                  <a:pt x="607780" y="301871"/>
                  <a:pt x="607780" y="304625"/>
                  <a:pt x="606801" y="307113"/>
                </a:cubicBezTo>
                <a:cubicBezTo>
                  <a:pt x="606267" y="308357"/>
                  <a:pt x="605555" y="309424"/>
                  <a:pt x="604576" y="310401"/>
                </a:cubicBezTo>
                <a:lnTo>
                  <a:pt x="503386" y="411434"/>
                </a:lnTo>
                <a:cubicBezTo>
                  <a:pt x="501339" y="413478"/>
                  <a:pt x="498758" y="414455"/>
                  <a:pt x="496177" y="414455"/>
                </a:cubicBezTo>
                <a:cubicBezTo>
                  <a:pt x="493596" y="414455"/>
                  <a:pt x="491015" y="413478"/>
                  <a:pt x="489057" y="411434"/>
                </a:cubicBezTo>
                <a:cubicBezTo>
                  <a:pt x="485052" y="407524"/>
                  <a:pt x="485052" y="401126"/>
                  <a:pt x="489057" y="397217"/>
                </a:cubicBezTo>
                <a:lnTo>
                  <a:pt x="572982" y="313333"/>
                </a:lnTo>
                <a:lnTo>
                  <a:pt x="232921" y="313333"/>
                </a:lnTo>
                <a:cubicBezTo>
                  <a:pt x="227314" y="313333"/>
                  <a:pt x="222775" y="308802"/>
                  <a:pt x="222775" y="303203"/>
                </a:cubicBezTo>
                <a:cubicBezTo>
                  <a:pt x="222775" y="297605"/>
                  <a:pt x="227314" y="293074"/>
                  <a:pt x="232921" y="293074"/>
                </a:cubicBezTo>
                <a:lnTo>
                  <a:pt x="572982" y="293074"/>
                </a:lnTo>
                <a:lnTo>
                  <a:pt x="489057" y="209279"/>
                </a:lnTo>
                <a:cubicBezTo>
                  <a:pt x="485052" y="205281"/>
                  <a:pt x="485052" y="198883"/>
                  <a:pt x="489057" y="194973"/>
                </a:cubicBezTo>
                <a:close/>
                <a:moveTo>
                  <a:pt x="211398" y="40317"/>
                </a:moveTo>
                <a:lnTo>
                  <a:pt x="354409" y="40317"/>
                </a:lnTo>
                <a:cubicBezTo>
                  <a:pt x="382353" y="40317"/>
                  <a:pt x="405046" y="62981"/>
                  <a:pt x="405046" y="90889"/>
                </a:cubicBezTo>
                <a:lnTo>
                  <a:pt x="405046" y="242605"/>
                </a:lnTo>
                <a:cubicBezTo>
                  <a:pt x="405046" y="248115"/>
                  <a:pt x="400508" y="252648"/>
                  <a:pt x="394901" y="252648"/>
                </a:cubicBezTo>
                <a:cubicBezTo>
                  <a:pt x="389295" y="252648"/>
                  <a:pt x="384845" y="248115"/>
                  <a:pt x="384845" y="242605"/>
                </a:cubicBezTo>
                <a:lnTo>
                  <a:pt x="384845" y="90889"/>
                </a:lnTo>
                <a:cubicBezTo>
                  <a:pt x="384845" y="74180"/>
                  <a:pt x="371140" y="60581"/>
                  <a:pt x="354409" y="60581"/>
                </a:cubicBezTo>
                <a:lnTo>
                  <a:pt x="211398" y="60581"/>
                </a:lnTo>
                <a:cubicBezTo>
                  <a:pt x="205791" y="60581"/>
                  <a:pt x="201253" y="56048"/>
                  <a:pt x="201253" y="50449"/>
                </a:cubicBezTo>
                <a:cubicBezTo>
                  <a:pt x="201253" y="44850"/>
                  <a:pt x="205791" y="40317"/>
                  <a:pt x="211398" y="40317"/>
                </a:cubicBezTo>
                <a:close/>
                <a:moveTo>
                  <a:pt x="147115" y="20146"/>
                </a:moveTo>
                <a:cubicBezTo>
                  <a:pt x="144890" y="20146"/>
                  <a:pt x="142576" y="20590"/>
                  <a:pt x="140084" y="21568"/>
                </a:cubicBezTo>
                <a:lnTo>
                  <a:pt x="44232" y="59782"/>
                </a:lnTo>
                <a:cubicBezTo>
                  <a:pt x="24919" y="66981"/>
                  <a:pt x="20292" y="73024"/>
                  <a:pt x="20292" y="90887"/>
                </a:cubicBezTo>
                <a:lnTo>
                  <a:pt x="20292" y="515689"/>
                </a:lnTo>
                <a:cubicBezTo>
                  <a:pt x="20292" y="533464"/>
                  <a:pt x="24919" y="539596"/>
                  <a:pt x="44054" y="546616"/>
                </a:cubicBezTo>
                <a:lnTo>
                  <a:pt x="140262" y="585098"/>
                </a:lnTo>
                <a:cubicBezTo>
                  <a:pt x="142576" y="585897"/>
                  <a:pt x="144890" y="586431"/>
                  <a:pt x="147115" y="586431"/>
                </a:cubicBezTo>
                <a:cubicBezTo>
                  <a:pt x="156015" y="586431"/>
                  <a:pt x="161978" y="578254"/>
                  <a:pt x="161978" y="566257"/>
                </a:cubicBezTo>
                <a:lnTo>
                  <a:pt x="161978" y="40319"/>
                </a:lnTo>
                <a:cubicBezTo>
                  <a:pt x="161978" y="28233"/>
                  <a:pt x="156015" y="20146"/>
                  <a:pt x="147115" y="20146"/>
                </a:cubicBezTo>
                <a:close/>
                <a:moveTo>
                  <a:pt x="151669" y="315"/>
                </a:moveTo>
                <a:cubicBezTo>
                  <a:pt x="169354" y="2727"/>
                  <a:pt x="182270" y="18724"/>
                  <a:pt x="182270" y="40319"/>
                </a:cubicBezTo>
                <a:lnTo>
                  <a:pt x="182270" y="566257"/>
                </a:lnTo>
                <a:cubicBezTo>
                  <a:pt x="182270" y="589630"/>
                  <a:pt x="167496" y="606604"/>
                  <a:pt x="147115" y="606604"/>
                </a:cubicBezTo>
                <a:cubicBezTo>
                  <a:pt x="142487" y="606604"/>
                  <a:pt x="137681" y="605716"/>
                  <a:pt x="132964" y="603938"/>
                </a:cubicBezTo>
                <a:lnTo>
                  <a:pt x="36756" y="565457"/>
                </a:lnTo>
                <a:cubicBezTo>
                  <a:pt x="10057" y="555592"/>
                  <a:pt x="0" y="542084"/>
                  <a:pt x="0" y="515689"/>
                </a:cubicBezTo>
                <a:lnTo>
                  <a:pt x="0" y="90887"/>
                </a:lnTo>
                <a:cubicBezTo>
                  <a:pt x="0" y="64492"/>
                  <a:pt x="10057" y="50895"/>
                  <a:pt x="37023" y="40942"/>
                </a:cubicBezTo>
                <a:lnTo>
                  <a:pt x="132697" y="2727"/>
                </a:lnTo>
                <a:cubicBezTo>
                  <a:pt x="139350" y="217"/>
                  <a:pt x="145774" y="-489"/>
                  <a:pt x="151669" y="315"/>
                </a:cubicBezTo>
                <a:close/>
              </a:path>
            </a:pathLst>
          </a:custGeom>
          <a:gradFill flip="none" rotWithShape="1"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AE49AA4B-B76D-461B-B69A-DFBC030B92C8}"/>
              </a:ext>
            </a:extLst>
          </p:cNvPr>
          <p:cNvGrpSpPr>
            <a:grpSpLocks/>
          </p:cNvGrpSpPr>
          <p:nvPr/>
        </p:nvGrpSpPr>
        <p:grpSpPr bwMode="auto">
          <a:xfrm>
            <a:off x="8070850" y="3556003"/>
            <a:ext cx="2048642" cy="1218461"/>
            <a:chOff x="4079735" y="4539852"/>
            <a:chExt cx="2048642" cy="1220044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9182098C-0870-4134-91E9-9B06F301B1A6}"/>
                </a:ext>
              </a:extLst>
            </p:cNvPr>
            <p:cNvSpPr txBox="1"/>
            <p:nvPr/>
          </p:nvSpPr>
          <p:spPr>
            <a:xfrm>
              <a:off x="4079735" y="4836522"/>
              <a:ext cx="2048642" cy="92337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internet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365EADF9-8406-4D1A-ACE1-B9D3DB0A35D5}"/>
                </a:ext>
              </a:extLst>
            </p:cNvPr>
            <p:cNvSpPr txBox="1"/>
            <p:nvPr/>
          </p:nvSpPr>
          <p:spPr>
            <a:xfrm>
              <a:off x="4079735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pic>
        <p:nvPicPr>
          <p:cNvPr id="32" name="图片 31">
            <a:extLst>
              <a:ext uri="{FF2B5EF4-FFF2-40B4-BE49-F238E27FC236}">
                <a16:creationId xmlns:a16="http://schemas.microsoft.com/office/drawing/2014/main" id="{449FCA26-8DE8-44B5-ABDA-59FC4448A6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2071230">
            <a:off x="-429180" y="369860"/>
            <a:ext cx="858360" cy="917994"/>
          </a:xfrm>
          <a:prstGeom prst="rect">
            <a:avLst/>
          </a:prstGeom>
        </p:spPr>
      </p:pic>
      <p:sp>
        <p:nvSpPr>
          <p:cNvPr id="33" name="矩形 32">
            <a:extLst>
              <a:ext uri="{FF2B5EF4-FFF2-40B4-BE49-F238E27FC236}">
                <a16:creationId xmlns:a16="http://schemas.microsoft.com/office/drawing/2014/main" id="{5D62EE5A-2011-4DC8-A1D2-E205B35DA4BC}"/>
              </a:ext>
            </a:extLst>
          </p:cNvPr>
          <p:cNvSpPr/>
          <p:nvPr/>
        </p:nvSpPr>
        <p:spPr>
          <a:xfrm>
            <a:off x="1968623" y="534627"/>
            <a:ext cx="3655039" cy="646331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667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Geometr415 Blk BT" panose="020B0802020204020303" pitchFamily="34" charset="0"/>
              </a:rPr>
              <a:t>DAZZLE COLOR</a:t>
            </a:r>
          </a:p>
        </p:txBody>
      </p:sp>
      <p:sp>
        <p:nvSpPr>
          <p:cNvPr id="34" name="图文框 33">
            <a:extLst>
              <a:ext uri="{FF2B5EF4-FFF2-40B4-BE49-F238E27FC236}">
                <a16:creationId xmlns:a16="http://schemas.microsoft.com/office/drawing/2014/main" id="{C05CE431-2F91-46C4-B0F2-AE683BD6008C}"/>
              </a:ext>
            </a:extLst>
          </p:cNvPr>
          <p:cNvSpPr/>
          <p:nvPr/>
        </p:nvSpPr>
        <p:spPr>
          <a:xfrm>
            <a:off x="1794470" y="496214"/>
            <a:ext cx="3947923" cy="726310"/>
          </a:xfrm>
          <a:prstGeom prst="frame">
            <a:avLst>
              <a:gd name="adj1" fmla="val 322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27345443-9613-428E-B9F5-2FA2F31D50A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66"/>
          <a:stretch/>
        </p:blipFill>
        <p:spPr>
          <a:xfrm rot="5400000" flipH="1" flipV="1">
            <a:off x="314718" y="-314718"/>
            <a:ext cx="1287854" cy="191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324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9" grpId="0" animBg="1"/>
      <p:bldP spid="10" grpId="0" animBg="1"/>
      <p:bldP spid="15" grpId="0" animBg="1"/>
      <p:bldP spid="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>
            <a:extLst>
              <a:ext uri="{FF2B5EF4-FFF2-40B4-BE49-F238E27FC236}">
                <a16:creationId xmlns:a16="http://schemas.microsoft.com/office/drawing/2014/main" id="{6DFA68D5-8D91-4073-96A0-6EA6BC0D26DB}"/>
              </a:ext>
            </a:extLst>
          </p:cNvPr>
          <p:cNvSpPr/>
          <p:nvPr/>
        </p:nvSpPr>
        <p:spPr>
          <a:xfrm>
            <a:off x="1884532" y="2236631"/>
            <a:ext cx="3397766" cy="3397766"/>
          </a:xfrm>
          <a:custGeom>
            <a:avLst/>
            <a:gdLst>
              <a:gd name="connsiteX0" fmla="*/ 916203 w 1832406"/>
              <a:gd name="connsiteY0" fmla="*/ 1832406 h 1832406"/>
              <a:gd name="rtl" fmla="*/ 412805 w 1832406"/>
              <a:gd name="rtt" fmla="*/ 1207193 h 1832406"/>
              <a:gd name="rtr" fmla="*/ 694005 w 1832406"/>
              <a:gd name="rtb" fmla="*/ 1350815 h 1832406"/>
            </a:gdLst>
            <a:ahLst/>
            <a:cxnLst>
              <a:cxn ang="0">
                <a:pos x="connsiteX0" y="connsiteY0"/>
              </a:cxn>
            </a:cxnLst>
            <a:rect l="rtl" t="rtt" r="rtr" b="rtb"/>
            <a:pathLst>
              <a:path w="1832406" h="1832406">
                <a:moveTo>
                  <a:pt x="916203" y="1832406"/>
                </a:moveTo>
                <a:cubicBezTo>
                  <a:pt x="410198" y="1832406"/>
                  <a:pt x="0" y="1422208"/>
                  <a:pt x="0" y="916203"/>
                </a:cubicBezTo>
                <a:lnTo>
                  <a:pt x="916203" y="916203"/>
                </a:lnTo>
                <a:lnTo>
                  <a:pt x="916203" y="1832406"/>
                </a:lnTo>
                <a:close/>
              </a:path>
            </a:pathLst>
          </a:custGeom>
          <a:gradFill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</a:gradFill>
          <a:ln w="76200" cap="flat">
            <a:solidFill>
              <a:srgbClr val="FFFFFF"/>
            </a:solidFill>
            <a:bevel/>
          </a:ln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sz="2000">
                <a:solidFill>
                  <a:srgbClr val="FFFFFF"/>
                </a:solidFill>
                <a:latin typeface="Century Gothic" panose="020B0502020202020204" pitchFamily="34" charset="0"/>
              </a:rPr>
              <a:t>25%</a:t>
            </a:r>
          </a:p>
        </p:txBody>
      </p:sp>
      <p:sp>
        <p:nvSpPr>
          <p:cNvPr id="4" name="任意多边形 3">
            <a:extLst>
              <a:ext uri="{FF2B5EF4-FFF2-40B4-BE49-F238E27FC236}">
                <a16:creationId xmlns:a16="http://schemas.microsoft.com/office/drawing/2014/main" id="{70B79979-CF59-47C1-AB52-21E80DFA6D05}"/>
              </a:ext>
            </a:extLst>
          </p:cNvPr>
          <p:cNvSpPr/>
          <p:nvPr/>
        </p:nvSpPr>
        <p:spPr>
          <a:xfrm>
            <a:off x="1884532" y="2236631"/>
            <a:ext cx="3397766" cy="3397766"/>
          </a:xfrm>
          <a:custGeom>
            <a:avLst/>
            <a:gdLst>
              <a:gd name="connsiteX0" fmla="*/ 0 w 1832406"/>
              <a:gd name="connsiteY0" fmla="*/ 916203 h 1832406"/>
              <a:gd name="rtl" fmla="*/ 615115 w 1832406"/>
              <a:gd name="rtt" fmla="*/ 357065 h 1832406"/>
              <a:gd name="rtr" fmla="*/ 896315 w 1832406"/>
              <a:gd name="rtb" fmla="*/ 500686 h 1832406"/>
            </a:gdLst>
            <a:ahLst/>
            <a:cxnLst>
              <a:cxn ang="0">
                <a:pos x="connsiteX0" y="connsiteY0"/>
              </a:cxn>
            </a:cxnLst>
            <a:rect l="rtl" t="rtt" r="rtr" b="rtb"/>
            <a:pathLst>
              <a:path w="1832406" h="1832406">
                <a:moveTo>
                  <a:pt x="0" y="916203"/>
                </a:moveTo>
                <a:cubicBezTo>
                  <a:pt x="0" y="410198"/>
                  <a:pt x="410198" y="0"/>
                  <a:pt x="916203" y="0"/>
                </a:cubicBezTo>
                <a:cubicBezTo>
                  <a:pt x="1218310" y="0"/>
                  <a:pt x="1486267" y="146220"/>
                  <a:pt x="1653117" y="371790"/>
                </a:cubicBezTo>
                <a:lnTo>
                  <a:pt x="916203" y="916203"/>
                </a:lnTo>
                <a:lnTo>
                  <a:pt x="0" y="916203"/>
                </a:lnTo>
                <a:close/>
              </a:path>
            </a:pathLst>
          </a:custGeom>
          <a:gradFill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</a:gradFill>
          <a:ln w="76200" cap="flat">
            <a:solidFill>
              <a:schemeClr val="bg1"/>
            </a:solidFill>
            <a:bevel/>
          </a:ln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sz="2000">
                <a:solidFill>
                  <a:srgbClr val="FFFFFF"/>
                </a:solidFill>
                <a:latin typeface="Century Gothic" panose="020B0502020202020204" pitchFamily="34" charset="0"/>
              </a:rPr>
              <a:t>40%</a:t>
            </a:r>
          </a:p>
        </p:txBody>
      </p:sp>
      <p:sp>
        <p:nvSpPr>
          <p:cNvPr id="5" name="任意多边形 4">
            <a:extLst>
              <a:ext uri="{FF2B5EF4-FFF2-40B4-BE49-F238E27FC236}">
                <a16:creationId xmlns:a16="http://schemas.microsoft.com/office/drawing/2014/main" id="{9D84A4FF-153C-4A28-B695-BCAF385A4055}"/>
              </a:ext>
            </a:extLst>
          </p:cNvPr>
          <p:cNvSpPr/>
          <p:nvPr/>
        </p:nvSpPr>
        <p:spPr>
          <a:xfrm>
            <a:off x="1884532" y="2236631"/>
            <a:ext cx="3397766" cy="3397766"/>
          </a:xfrm>
          <a:custGeom>
            <a:avLst/>
            <a:gdLst>
              <a:gd name="connsiteX0" fmla="*/ 1653122 w 1832406"/>
              <a:gd name="connsiteY0" fmla="*/ 371794 h 1832406"/>
              <a:gd name="rtl" fmla="*/ 1233678 w 1832406"/>
              <a:gd name="rtt" fmla="*/ 1075500 h 1832406"/>
              <a:gd name="rtr" fmla="*/ 1514878 w 1832406"/>
              <a:gd name="rtb" fmla="*/ 1219122 h 1832406"/>
            </a:gdLst>
            <a:ahLst/>
            <a:cxnLst>
              <a:cxn ang="0">
                <a:pos x="connsiteX0" y="connsiteY0"/>
              </a:cxn>
            </a:cxnLst>
            <a:rect l="rtl" t="rtt" r="rtr" b="rtb"/>
            <a:pathLst>
              <a:path w="1832406" h="1832406">
                <a:moveTo>
                  <a:pt x="1653122" y="371794"/>
                </a:moveTo>
                <a:cubicBezTo>
                  <a:pt x="1765801" y="523965"/>
                  <a:pt x="1832406" y="712306"/>
                  <a:pt x="1832406" y="916203"/>
                </a:cubicBezTo>
                <a:cubicBezTo>
                  <a:pt x="1832406" y="1422208"/>
                  <a:pt x="1422208" y="1832406"/>
                  <a:pt x="916203" y="1832406"/>
                </a:cubicBezTo>
                <a:lnTo>
                  <a:pt x="916203" y="916203"/>
                </a:lnTo>
                <a:lnTo>
                  <a:pt x="1653122" y="371794"/>
                </a:lnTo>
                <a:close/>
              </a:path>
            </a:pathLst>
          </a:custGeom>
          <a:gradFill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</a:gradFill>
          <a:ln w="76200" cap="flat">
            <a:solidFill>
              <a:schemeClr val="bg1"/>
            </a:solidFill>
            <a:bevel/>
          </a:ln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sz="2000" dirty="0">
                <a:solidFill>
                  <a:srgbClr val="FFFFFF"/>
                </a:solidFill>
                <a:latin typeface="Century Gothic" panose="020B0502020202020204" pitchFamily="34" charset="0"/>
              </a:rPr>
              <a:t>35%</a:t>
            </a:r>
          </a:p>
        </p:txBody>
      </p:sp>
      <p:sp>
        <p:nvSpPr>
          <p:cNvPr id="8" name="任意多边形 7">
            <a:extLst>
              <a:ext uri="{FF2B5EF4-FFF2-40B4-BE49-F238E27FC236}">
                <a16:creationId xmlns:a16="http://schemas.microsoft.com/office/drawing/2014/main" id="{9F2EA16F-EE5E-454B-8723-AE0D2CBAA127}"/>
              </a:ext>
            </a:extLst>
          </p:cNvPr>
          <p:cNvSpPr/>
          <p:nvPr/>
        </p:nvSpPr>
        <p:spPr>
          <a:xfrm>
            <a:off x="5927678" y="2243954"/>
            <a:ext cx="59849" cy="741889"/>
          </a:xfrm>
          <a:custGeom>
            <a:avLst/>
            <a:gdLst/>
            <a:ahLst/>
            <a:cxnLst/>
            <a:rect l="0" t="0" r="0" b="0"/>
            <a:pathLst>
              <a:path w="7600" h="646186" fill="none">
                <a:moveTo>
                  <a:pt x="0" y="0"/>
                </a:moveTo>
                <a:lnTo>
                  <a:pt x="0" y="646186"/>
                </a:lnTo>
              </a:path>
            </a:pathLst>
          </a:custGeom>
          <a:solidFill>
            <a:srgbClr val="FFFFFF"/>
          </a:solidFill>
          <a:ln w="38100" cap="rnd">
            <a:solidFill>
              <a:schemeClr val="bg1">
                <a:lumMod val="75000"/>
              </a:schemeClr>
            </a:solidFill>
            <a:bevel/>
          </a:ln>
        </p:spPr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AECDA93E-47C2-41EA-BD26-060161363EB0}"/>
              </a:ext>
            </a:extLst>
          </p:cNvPr>
          <p:cNvGrpSpPr/>
          <p:nvPr/>
        </p:nvGrpSpPr>
        <p:grpSpPr>
          <a:xfrm>
            <a:off x="6031773" y="2236082"/>
            <a:ext cx="4652577" cy="874075"/>
            <a:chOff x="6031773" y="2236082"/>
            <a:chExt cx="4652577" cy="874075"/>
          </a:xfrm>
        </p:grpSpPr>
        <p:sp>
          <p:nvSpPr>
            <p:cNvPr id="7" name="任意多边形 6">
              <a:extLst>
                <a:ext uri="{FF2B5EF4-FFF2-40B4-BE49-F238E27FC236}">
                  <a16:creationId xmlns:a16="http://schemas.microsoft.com/office/drawing/2014/main" id="{D3CDF835-E19C-472D-8790-04458BF5C1AF}"/>
                </a:ext>
              </a:extLst>
            </p:cNvPr>
            <p:cNvSpPr/>
            <p:nvPr/>
          </p:nvSpPr>
          <p:spPr>
            <a:xfrm>
              <a:off x="6083866" y="2253608"/>
              <a:ext cx="1824572" cy="312009"/>
            </a:xfrm>
            <a:custGeom>
              <a:avLst/>
              <a:gdLst/>
              <a:ahLst/>
              <a:cxnLst/>
              <a:rect l="l" t="t" r="r" b="b"/>
              <a:pathLst>
                <a:path w="1120255" h="201071">
                  <a:moveTo>
                    <a:pt x="0" y="0"/>
                  </a:moveTo>
                  <a:lnTo>
                    <a:pt x="1120255" y="0"/>
                  </a:lnTo>
                  <a:lnTo>
                    <a:pt x="1120255" y="201071"/>
                  </a:lnTo>
                  <a:lnTo>
                    <a:pt x="0" y="20107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dirty="0">
                <a:solidFill>
                  <a:schemeClr val="lt1"/>
                </a:solidFill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3A0C030B-6D3B-414A-B994-CFECE12133AB}"/>
                </a:ext>
              </a:extLst>
            </p:cNvPr>
            <p:cNvSpPr txBox="1"/>
            <p:nvPr/>
          </p:nvSpPr>
          <p:spPr bwMode="auto">
            <a:xfrm>
              <a:off x="6120673" y="2236082"/>
              <a:ext cx="1824572" cy="33855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9E461E1F-6E86-48BC-A2D8-2DB099A9B869}"/>
                </a:ext>
              </a:extLst>
            </p:cNvPr>
            <p:cNvSpPr txBox="1"/>
            <p:nvPr/>
          </p:nvSpPr>
          <p:spPr>
            <a:xfrm>
              <a:off x="6031773" y="2609058"/>
              <a:ext cx="4652577" cy="50109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lnSpc>
                  <a:spcPct val="114000"/>
                </a:lnSpc>
                <a:def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algn="l"/>
              <a:r>
                <a:rPr lang="en-US" altLang="zh-CN" dirty="0"/>
                <a:t>This template is exclusively designed by Fei </a:t>
              </a:r>
              <a:r>
                <a:rPr lang="en-US" altLang="zh-CN" dirty="0" err="1"/>
                <a:t>er</a:t>
              </a:r>
              <a:r>
                <a:rPr lang="en-US" altLang="zh-CN" dirty="0"/>
                <a:t> creative, and copyrights belong to Bao </a:t>
              </a:r>
              <a:r>
                <a:rPr lang="en-US" altLang="zh-CN" dirty="0" err="1"/>
                <a:t>tu</a:t>
              </a:r>
              <a:r>
                <a:rPr lang="en-US" altLang="zh-CN" dirty="0"/>
                <a:t> </a:t>
              </a:r>
              <a:r>
                <a:rPr lang="en-US" altLang="zh-CN" dirty="0" err="1"/>
                <a:t>internetThe</a:t>
              </a:r>
              <a:r>
                <a:rPr lang="en-US" altLang="zh-CN" dirty="0"/>
                <a:t> user can demonstrate on a projector or computer, or presentation and make it film to be used in a wider field</a:t>
              </a:r>
            </a:p>
          </p:txBody>
        </p:sp>
      </p:grpSp>
      <p:sp>
        <p:nvSpPr>
          <p:cNvPr id="13" name="任意多边形 11">
            <a:extLst>
              <a:ext uri="{FF2B5EF4-FFF2-40B4-BE49-F238E27FC236}">
                <a16:creationId xmlns:a16="http://schemas.microsoft.com/office/drawing/2014/main" id="{D82050F5-2F38-4155-A4C4-FFBE8A3DECA3}"/>
              </a:ext>
            </a:extLst>
          </p:cNvPr>
          <p:cNvSpPr/>
          <p:nvPr/>
        </p:nvSpPr>
        <p:spPr>
          <a:xfrm>
            <a:off x="5927678" y="3564460"/>
            <a:ext cx="59849" cy="741889"/>
          </a:xfrm>
          <a:custGeom>
            <a:avLst/>
            <a:gdLst/>
            <a:ahLst/>
            <a:cxnLst/>
            <a:rect l="0" t="0" r="0" b="0"/>
            <a:pathLst>
              <a:path w="7600" h="646186" fill="none">
                <a:moveTo>
                  <a:pt x="0" y="0"/>
                </a:moveTo>
                <a:lnTo>
                  <a:pt x="0" y="646186"/>
                </a:lnTo>
              </a:path>
            </a:pathLst>
          </a:custGeom>
          <a:solidFill>
            <a:srgbClr val="FFFFFF"/>
          </a:solidFill>
          <a:ln w="38100" cap="rnd">
            <a:solidFill>
              <a:schemeClr val="bg1">
                <a:lumMod val="75000"/>
              </a:schemeClr>
            </a:solidFill>
            <a:bevel/>
          </a:ln>
        </p:spPr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A1B383FD-A9DE-4BC0-9057-CECD230CDD9F}"/>
              </a:ext>
            </a:extLst>
          </p:cNvPr>
          <p:cNvGrpSpPr/>
          <p:nvPr/>
        </p:nvGrpSpPr>
        <p:grpSpPr>
          <a:xfrm>
            <a:off x="6031774" y="3558363"/>
            <a:ext cx="4652576" cy="870395"/>
            <a:chOff x="6031774" y="3558363"/>
            <a:chExt cx="4652576" cy="870395"/>
          </a:xfrm>
        </p:grpSpPr>
        <p:sp>
          <p:nvSpPr>
            <p:cNvPr id="12" name="任意多边形 10">
              <a:extLst>
                <a:ext uri="{FF2B5EF4-FFF2-40B4-BE49-F238E27FC236}">
                  <a16:creationId xmlns:a16="http://schemas.microsoft.com/office/drawing/2014/main" id="{6F28CC2A-E1B1-4E73-815E-E22D1E8292F2}"/>
                </a:ext>
              </a:extLst>
            </p:cNvPr>
            <p:cNvSpPr/>
            <p:nvPr/>
          </p:nvSpPr>
          <p:spPr>
            <a:xfrm>
              <a:off x="6083866" y="3574114"/>
              <a:ext cx="1824572" cy="312009"/>
            </a:xfrm>
            <a:custGeom>
              <a:avLst/>
              <a:gdLst/>
              <a:ahLst/>
              <a:cxnLst/>
              <a:rect l="l" t="t" r="r" b="b"/>
              <a:pathLst>
                <a:path w="1120255" h="201071">
                  <a:moveTo>
                    <a:pt x="0" y="0"/>
                  </a:moveTo>
                  <a:lnTo>
                    <a:pt x="1120255" y="0"/>
                  </a:lnTo>
                  <a:lnTo>
                    <a:pt x="1120255" y="201071"/>
                  </a:lnTo>
                  <a:lnTo>
                    <a:pt x="0" y="20107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dirty="0">
                <a:solidFill>
                  <a:schemeClr val="lt1"/>
                </a:solidFill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68523B5C-498F-4AC2-B8EC-12E92C541115}"/>
                </a:ext>
              </a:extLst>
            </p:cNvPr>
            <p:cNvSpPr txBox="1"/>
            <p:nvPr/>
          </p:nvSpPr>
          <p:spPr bwMode="auto">
            <a:xfrm>
              <a:off x="6120673" y="3558363"/>
              <a:ext cx="1824572" cy="33855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3684489F-C765-42DB-A297-217DCF1B03C0}"/>
                </a:ext>
              </a:extLst>
            </p:cNvPr>
            <p:cNvSpPr txBox="1"/>
            <p:nvPr/>
          </p:nvSpPr>
          <p:spPr>
            <a:xfrm>
              <a:off x="6031774" y="3927659"/>
              <a:ext cx="4652576" cy="50109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lnSpc>
                  <a:spcPct val="114000"/>
                </a:lnSpc>
                <a:def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algn="l"/>
              <a:r>
                <a:rPr lang="en-US" altLang="zh-CN" dirty="0"/>
                <a:t>This template is exclusively designed by Fei </a:t>
              </a:r>
              <a:r>
                <a:rPr lang="en-US" altLang="zh-CN" dirty="0" err="1"/>
                <a:t>er</a:t>
              </a:r>
              <a:r>
                <a:rPr lang="en-US" altLang="zh-CN" dirty="0"/>
                <a:t> creative, and copyrights belong to Bao </a:t>
              </a:r>
              <a:r>
                <a:rPr lang="en-US" altLang="zh-CN" dirty="0" err="1"/>
                <a:t>tu</a:t>
              </a:r>
              <a:r>
                <a:rPr lang="en-US" altLang="zh-CN" dirty="0"/>
                <a:t> </a:t>
              </a:r>
              <a:r>
                <a:rPr lang="en-US" altLang="zh-CN" dirty="0" err="1"/>
                <a:t>internetThe</a:t>
              </a:r>
              <a:r>
                <a:rPr lang="en-US" altLang="zh-CN" dirty="0"/>
                <a:t> user can demonstrate on a projector or computer, or presentation and make it film to be used in a wider field</a:t>
              </a:r>
            </a:p>
          </p:txBody>
        </p:sp>
      </p:grpSp>
      <p:sp>
        <p:nvSpPr>
          <p:cNvPr id="18" name="任意多边形 14">
            <a:extLst>
              <a:ext uri="{FF2B5EF4-FFF2-40B4-BE49-F238E27FC236}">
                <a16:creationId xmlns:a16="http://schemas.microsoft.com/office/drawing/2014/main" id="{E78C6F1F-4114-4BC4-9F15-C1BBC6E1B3FB}"/>
              </a:ext>
            </a:extLst>
          </p:cNvPr>
          <p:cNvSpPr/>
          <p:nvPr/>
        </p:nvSpPr>
        <p:spPr>
          <a:xfrm>
            <a:off x="5927678" y="4884967"/>
            <a:ext cx="59849" cy="741889"/>
          </a:xfrm>
          <a:custGeom>
            <a:avLst/>
            <a:gdLst/>
            <a:ahLst/>
            <a:cxnLst/>
            <a:rect l="0" t="0" r="0" b="0"/>
            <a:pathLst>
              <a:path w="7600" h="646186" fill="none">
                <a:moveTo>
                  <a:pt x="0" y="0"/>
                </a:moveTo>
                <a:lnTo>
                  <a:pt x="0" y="646186"/>
                </a:lnTo>
              </a:path>
            </a:pathLst>
          </a:custGeom>
          <a:solidFill>
            <a:srgbClr val="FFFFFF"/>
          </a:solidFill>
          <a:ln w="38100" cap="rnd">
            <a:solidFill>
              <a:schemeClr val="bg1">
                <a:lumMod val="75000"/>
              </a:schemeClr>
            </a:solidFill>
            <a:bevel/>
          </a:ln>
        </p:spPr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CC4A8384-0977-4BDB-A4C9-1E28E51DBA64}"/>
              </a:ext>
            </a:extLst>
          </p:cNvPr>
          <p:cNvGrpSpPr/>
          <p:nvPr/>
        </p:nvGrpSpPr>
        <p:grpSpPr>
          <a:xfrm>
            <a:off x="6031774" y="4880775"/>
            <a:ext cx="4652576" cy="870395"/>
            <a:chOff x="6031774" y="4880775"/>
            <a:chExt cx="4652576" cy="870395"/>
          </a:xfrm>
        </p:grpSpPr>
        <p:sp>
          <p:nvSpPr>
            <p:cNvPr id="17" name="任意多边形 13">
              <a:extLst>
                <a:ext uri="{FF2B5EF4-FFF2-40B4-BE49-F238E27FC236}">
                  <a16:creationId xmlns:a16="http://schemas.microsoft.com/office/drawing/2014/main" id="{E3865E68-A616-40C0-AE4D-5055F8C5768C}"/>
                </a:ext>
              </a:extLst>
            </p:cNvPr>
            <p:cNvSpPr/>
            <p:nvPr/>
          </p:nvSpPr>
          <p:spPr>
            <a:xfrm>
              <a:off x="6083866" y="4894621"/>
              <a:ext cx="1824572" cy="312009"/>
            </a:xfrm>
            <a:custGeom>
              <a:avLst/>
              <a:gdLst/>
              <a:ahLst/>
              <a:cxnLst/>
              <a:rect l="l" t="t" r="r" b="b"/>
              <a:pathLst>
                <a:path w="1120255" h="201071">
                  <a:moveTo>
                    <a:pt x="0" y="0"/>
                  </a:moveTo>
                  <a:lnTo>
                    <a:pt x="1120255" y="0"/>
                  </a:lnTo>
                  <a:lnTo>
                    <a:pt x="1120255" y="201071"/>
                  </a:lnTo>
                  <a:lnTo>
                    <a:pt x="0" y="20107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dirty="0">
                <a:solidFill>
                  <a:schemeClr val="lt1"/>
                </a:solidFill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22DA62E2-2225-42F8-8D8F-1DC0821DD6A3}"/>
                </a:ext>
              </a:extLst>
            </p:cNvPr>
            <p:cNvSpPr txBox="1"/>
            <p:nvPr/>
          </p:nvSpPr>
          <p:spPr bwMode="auto">
            <a:xfrm>
              <a:off x="6120673" y="4880775"/>
              <a:ext cx="1824572" cy="33855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FA19B869-9858-44FF-AFF3-22358FAD74C2}"/>
                </a:ext>
              </a:extLst>
            </p:cNvPr>
            <p:cNvSpPr txBox="1"/>
            <p:nvPr/>
          </p:nvSpPr>
          <p:spPr>
            <a:xfrm>
              <a:off x="6031774" y="5250071"/>
              <a:ext cx="4652576" cy="50109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lnSpc>
                  <a:spcPct val="114000"/>
                </a:lnSpc>
                <a:def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defRPr>
              </a:lvl1pPr>
            </a:lstStyle>
            <a:p>
              <a:pPr algn="l"/>
              <a:r>
                <a:rPr lang="en-US" altLang="zh-CN" dirty="0"/>
                <a:t>This template is exclusively designed by Fei </a:t>
              </a:r>
              <a:r>
                <a:rPr lang="en-US" altLang="zh-CN" dirty="0" err="1"/>
                <a:t>er</a:t>
              </a:r>
              <a:r>
                <a:rPr lang="en-US" altLang="zh-CN" dirty="0"/>
                <a:t> creative, and copyrights belong to Bao </a:t>
              </a:r>
              <a:r>
                <a:rPr lang="en-US" altLang="zh-CN" dirty="0" err="1"/>
                <a:t>tu</a:t>
              </a:r>
              <a:r>
                <a:rPr lang="en-US" altLang="zh-CN" dirty="0"/>
                <a:t> </a:t>
              </a:r>
              <a:r>
                <a:rPr lang="en-US" altLang="zh-CN" dirty="0" err="1"/>
                <a:t>internetThe</a:t>
              </a:r>
              <a:r>
                <a:rPr lang="en-US" altLang="zh-CN" dirty="0"/>
                <a:t> user can demonstrate on a projector or computer, or presentation and make it film to be used in a wider field</a:t>
              </a:r>
            </a:p>
          </p:txBody>
        </p:sp>
      </p:grpSp>
      <p:pic>
        <p:nvPicPr>
          <p:cNvPr id="21" name="图片 20">
            <a:extLst>
              <a:ext uri="{FF2B5EF4-FFF2-40B4-BE49-F238E27FC236}">
                <a16:creationId xmlns:a16="http://schemas.microsoft.com/office/drawing/2014/main" id="{319446F7-FEC4-42F6-A743-32BFC1F9F7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2071230">
            <a:off x="-429180" y="369860"/>
            <a:ext cx="858360" cy="917994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11C60568-57B0-454F-A9EB-93D067BB39A4}"/>
              </a:ext>
            </a:extLst>
          </p:cNvPr>
          <p:cNvSpPr/>
          <p:nvPr/>
        </p:nvSpPr>
        <p:spPr>
          <a:xfrm>
            <a:off x="1968623" y="534627"/>
            <a:ext cx="3655039" cy="646331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667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Geometr415 Blk BT" panose="020B0802020204020303" pitchFamily="34" charset="0"/>
              </a:rPr>
              <a:t>DAZZLE COLOR</a:t>
            </a:r>
          </a:p>
        </p:txBody>
      </p:sp>
      <p:sp>
        <p:nvSpPr>
          <p:cNvPr id="23" name="图文框 22">
            <a:extLst>
              <a:ext uri="{FF2B5EF4-FFF2-40B4-BE49-F238E27FC236}">
                <a16:creationId xmlns:a16="http://schemas.microsoft.com/office/drawing/2014/main" id="{97FB0277-F790-4929-9DFA-2BCA8DE08D78}"/>
              </a:ext>
            </a:extLst>
          </p:cNvPr>
          <p:cNvSpPr/>
          <p:nvPr/>
        </p:nvSpPr>
        <p:spPr>
          <a:xfrm>
            <a:off x="1794470" y="496214"/>
            <a:ext cx="3947923" cy="726310"/>
          </a:xfrm>
          <a:prstGeom prst="frame">
            <a:avLst>
              <a:gd name="adj1" fmla="val 322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2BE6E836-1D6E-4B17-A9AF-3684FC5A6C1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66"/>
          <a:stretch/>
        </p:blipFill>
        <p:spPr>
          <a:xfrm rot="5400000" flipH="1" flipV="1">
            <a:off x="314718" y="-314718"/>
            <a:ext cx="1287854" cy="191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168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1B24DBE5-2A74-49B5-9DBD-38CADD00DD35}"/>
              </a:ext>
            </a:extLst>
          </p:cNvPr>
          <p:cNvGrpSpPr/>
          <p:nvPr/>
        </p:nvGrpSpPr>
        <p:grpSpPr>
          <a:xfrm>
            <a:off x="6480065" y="2531276"/>
            <a:ext cx="258267" cy="395966"/>
            <a:chOff x="4981556" y="2316796"/>
            <a:chExt cx="275410" cy="422249"/>
          </a:xfrm>
          <a:solidFill>
            <a:srgbClr val="4A6BCF"/>
          </a:solidFill>
        </p:grpSpPr>
        <p:grpSp>
          <p:nvGrpSpPr>
            <p:cNvPr id="79" name="Variable Radian Doughnut">
              <a:extLst>
                <a:ext uri="{FF2B5EF4-FFF2-40B4-BE49-F238E27FC236}">
                  <a16:creationId xmlns:a16="http://schemas.microsoft.com/office/drawing/2014/main" id="{7D2EEB13-7514-4C33-ACD0-0EC022C472B6}"/>
                </a:ext>
              </a:extLst>
            </p:cNvPr>
            <p:cNvGrpSpPr/>
            <p:nvPr/>
          </p:nvGrpSpPr>
          <p:grpSpPr>
            <a:xfrm>
              <a:off x="4981268" y="2316620"/>
              <a:ext cx="275410" cy="275023"/>
              <a:chOff x="4981268" y="2316620"/>
              <a:chExt cx="275410" cy="275023"/>
            </a:xfrm>
            <a:grpFill/>
          </p:grpSpPr>
          <p:sp>
            <p:nvSpPr>
              <p:cNvPr id="84" name="任意多边形 313">
                <a:extLst>
                  <a:ext uri="{FF2B5EF4-FFF2-40B4-BE49-F238E27FC236}">
                    <a16:creationId xmlns:a16="http://schemas.microsoft.com/office/drawing/2014/main" id="{1730097E-ECBD-4047-95FE-4B0EC1FD04A4}"/>
                  </a:ext>
                </a:extLst>
              </p:cNvPr>
              <p:cNvSpPr/>
              <p:nvPr/>
            </p:nvSpPr>
            <p:spPr>
              <a:xfrm>
                <a:off x="4981268" y="2316620"/>
                <a:ext cx="275410" cy="275023"/>
              </a:xfrm>
              <a:custGeom>
                <a:avLst/>
                <a:gdLst>
                  <a:gd name="connsiteX0" fmla="*/ 137705 w 275410"/>
                  <a:gd name="connsiteY0" fmla="*/ 275023 h 275023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5023">
                    <a:moveTo>
                      <a:pt x="137705" y="275023"/>
                    </a:moveTo>
                    <a:cubicBezTo>
                      <a:pt x="101039" y="275023"/>
                      <a:pt x="67720" y="260712"/>
                      <a:pt x="43113" y="237446"/>
                    </a:cubicBezTo>
                    <a:lnTo>
                      <a:pt x="61975" y="217712"/>
                    </a:lnTo>
                    <a:cubicBezTo>
                      <a:pt x="81717" y="236210"/>
                      <a:pt x="108372" y="247675"/>
                      <a:pt x="137705" y="247675"/>
                    </a:cubicBezTo>
                    <a:lnTo>
                      <a:pt x="137705" y="275023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  <p:sp>
            <p:nvSpPr>
              <p:cNvPr id="85" name="任意多边形 314">
                <a:extLst>
                  <a:ext uri="{FF2B5EF4-FFF2-40B4-BE49-F238E27FC236}">
                    <a16:creationId xmlns:a16="http://schemas.microsoft.com/office/drawing/2014/main" id="{0B76D8F6-D08E-495B-8F78-00AA1778566E}"/>
                  </a:ext>
                </a:extLst>
              </p:cNvPr>
              <p:cNvSpPr/>
              <p:nvPr/>
            </p:nvSpPr>
            <p:spPr>
              <a:xfrm>
                <a:off x="4981268" y="2316620"/>
                <a:ext cx="275410" cy="275023"/>
              </a:xfrm>
              <a:custGeom>
                <a:avLst/>
                <a:gdLst>
                  <a:gd name="connsiteX0" fmla="*/ 43113 w 275410"/>
                  <a:gd name="connsiteY0" fmla="*/ 237446 h 275023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5023">
                    <a:moveTo>
                      <a:pt x="43113" y="237446"/>
                    </a:moveTo>
                    <a:cubicBezTo>
                      <a:pt x="16535" y="212316"/>
                      <a:pt x="0" y="176842"/>
                      <a:pt x="0" y="137511"/>
                    </a:cubicBezTo>
                    <a:cubicBezTo>
                      <a:pt x="0" y="61566"/>
                      <a:pt x="61653" y="0"/>
                      <a:pt x="137705" y="0"/>
                    </a:cubicBezTo>
                    <a:cubicBezTo>
                      <a:pt x="213758" y="0"/>
                      <a:pt x="275410" y="61566"/>
                      <a:pt x="275410" y="137511"/>
                    </a:cubicBezTo>
                    <a:cubicBezTo>
                      <a:pt x="275410" y="213457"/>
                      <a:pt x="213758" y="275023"/>
                      <a:pt x="137705" y="275023"/>
                    </a:cubicBezTo>
                    <a:lnTo>
                      <a:pt x="137705" y="247869"/>
                    </a:lnTo>
                    <a:cubicBezTo>
                      <a:pt x="198547" y="247675"/>
                      <a:pt x="247869" y="198353"/>
                      <a:pt x="247869" y="137511"/>
                    </a:cubicBezTo>
                    <a:cubicBezTo>
                      <a:pt x="247869" y="76670"/>
                      <a:pt x="198547" y="27348"/>
                      <a:pt x="137705" y="27348"/>
                    </a:cubicBezTo>
                    <a:cubicBezTo>
                      <a:pt x="76864" y="27348"/>
                      <a:pt x="27542" y="76670"/>
                      <a:pt x="27542" y="137511"/>
                    </a:cubicBezTo>
                    <a:cubicBezTo>
                      <a:pt x="27542" y="169020"/>
                      <a:pt x="40770" y="197439"/>
                      <a:pt x="61975" y="217518"/>
                    </a:cubicBezTo>
                    <a:lnTo>
                      <a:pt x="43113" y="237446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</p:grpSp>
        <p:sp>
          <p:nvSpPr>
            <p:cNvPr id="80" name="任意多边形 315">
              <a:extLst>
                <a:ext uri="{FF2B5EF4-FFF2-40B4-BE49-F238E27FC236}">
                  <a16:creationId xmlns:a16="http://schemas.microsoft.com/office/drawing/2014/main" id="{93E8A68E-9CA0-4508-8001-CF9F132A7D81}"/>
                </a:ext>
              </a:extLst>
            </p:cNvPr>
            <p:cNvSpPr/>
            <p:nvPr/>
          </p:nvSpPr>
          <p:spPr>
            <a:xfrm>
              <a:off x="5104096" y="2564899"/>
              <a:ext cx="29747" cy="151884"/>
            </a:xfrm>
            <a:custGeom>
              <a:avLst/>
              <a:gdLst/>
              <a:ahLst/>
              <a:cxnLst/>
              <a:rect l="0" t="0" r="0" b="0"/>
              <a:pathLst>
                <a:path w="29747" h="151884">
                  <a:moveTo>
                    <a:pt x="0" y="0"/>
                  </a:moveTo>
                  <a:lnTo>
                    <a:pt x="29747" y="0"/>
                  </a:lnTo>
                  <a:lnTo>
                    <a:pt x="29747" y="151884"/>
                  </a:lnTo>
                  <a:lnTo>
                    <a:pt x="0" y="15188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grpSp>
          <p:nvGrpSpPr>
            <p:cNvPr id="81" name="组合 80">
              <a:extLst>
                <a:ext uri="{FF2B5EF4-FFF2-40B4-BE49-F238E27FC236}">
                  <a16:creationId xmlns:a16="http://schemas.microsoft.com/office/drawing/2014/main" id="{644EDF66-BB9A-4CE2-B5B8-EBB981085E25}"/>
                </a:ext>
              </a:extLst>
            </p:cNvPr>
            <p:cNvGrpSpPr/>
            <p:nvPr/>
          </p:nvGrpSpPr>
          <p:grpSpPr>
            <a:xfrm>
              <a:off x="5031133" y="2632075"/>
              <a:ext cx="176256" cy="106970"/>
              <a:chOff x="5031133" y="2632075"/>
              <a:chExt cx="176256" cy="106970"/>
            </a:xfrm>
            <a:grpFill/>
          </p:grpSpPr>
          <p:sp>
            <p:nvSpPr>
              <p:cNvPr id="82" name="任意多边形 317">
                <a:extLst>
                  <a:ext uri="{FF2B5EF4-FFF2-40B4-BE49-F238E27FC236}">
                    <a16:creationId xmlns:a16="http://schemas.microsoft.com/office/drawing/2014/main" id="{9B34DCF7-E8CD-4E10-B4A3-659B9F22C0C1}"/>
                  </a:ext>
                </a:extLst>
              </p:cNvPr>
              <p:cNvSpPr/>
              <p:nvPr/>
            </p:nvSpPr>
            <p:spPr>
              <a:xfrm rot="2700000" flipH="1">
                <a:off x="5138970" y="2624735"/>
                <a:ext cx="29727" cy="121650"/>
              </a:xfrm>
              <a:custGeom>
                <a:avLst/>
                <a:gdLst/>
                <a:ahLst/>
                <a:cxnLst/>
                <a:rect l="0" t="0" r="0" b="0"/>
                <a:pathLst>
                  <a:path w="29727" h="121650">
                    <a:moveTo>
                      <a:pt x="0" y="0"/>
                    </a:moveTo>
                    <a:lnTo>
                      <a:pt x="29727" y="0"/>
                    </a:lnTo>
                    <a:lnTo>
                      <a:pt x="29727" y="121650"/>
                    </a:lnTo>
                    <a:lnTo>
                      <a:pt x="0" y="12165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  <p:sp>
            <p:nvSpPr>
              <p:cNvPr id="83" name="任意多边形 318">
                <a:extLst>
                  <a:ext uri="{FF2B5EF4-FFF2-40B4-BE49-F238E27FC236}">
                    <a16:creationId xmlns:a16="http://schemas.microsoft.com/office/drawing/2014/main" id="{BA39D2D3-4402-44A6-ACCB-E2B2BDC1AD3C}"/>
                  </a:ext>
                </a:extLst>
              </p:cNvPr>
              <p:cNvSpPr/>
              <p:nvPr/>
            </p:nvSpPr>
            <p:spPr>
              <a:xfrm rot="-2700000" flipH="1">
                <a:off x="5069824" y="2624735"/>
                <a:ext cx="29727" cy="121650"/>
              </a:xfrm>
              <a:custGeom>
                <a:avLst/>
                <a:gdLst/>
                <a:ahLst/>
                <a:cxnLst/>
                <a:rect l="0" t="0" r="0" b="0"/>
                <a:pathLst>
                  <a:path w="29727" h="121650">
                    <a:moveTo>
                      <a:pt x="0" y="0"/>
                    </a:moveTo>
                    <a:lnTo>
                      <a:pt x="29727" y="0"/>
                    </a:lnTo>
                    <a:lnTo>
                      <a:pt x="29727" y="121650"/>
                    </a:lnTo>
                    <a:lnTo>
                      <a:pt x="0" y="12165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</p:grp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CF64371B-DA1C-4710-B763-006681CA8600}"/>
              </a:ext>
            </a:extLst>
          </p:cNvPr>
          <p:cNvGrpSpPr/>
          <p:nvPr/>
        </p:nvGrpSpPr>
        <p:grpSpPr>
          <a:xfrm>
            <a:off x="6810541" y="2531276"/>
            <a:ext cx="258267" cy="395966"/>
            <a:chOff x="5333968" y="2316796"/>
            <a:chExt cx="275410" cy="422249"/>
          </a:xfrm>
          <a:solidFill>
            <a:srgbClr val="4A6BCF"/>
          </a:solidFill>
        </p:grpSpPr>
        <p:grpSp>
          <p:nvGrpSpPr>
            <p:cNvPr id="72" name="Variable Radian Doughnut">
              <a:extLst>
                <a:ext uri="{FF2B5EF4-FFF2-40B4-BE49-F238E27FC236}">
                  <a16:creationId xmlns:a16="http://schemas.microsoft.com/office/drawing/2014/main" id="{F18F2AFB-50B5-41B8-84D2-ED8413E2C3FA}"/>
                </a:ext>
              </a:extLst>
            </p:cNvPr>
            <p:cNvGrpSpPr/>
            <p:nvPr/>
          </p:nvGrpSpPr>
          <p:grpSpPr>
            <a:xfrm>
              <a:off x="5333680" y="2316620"/>
              <a:ext cx="275410" cy="275023"/>
              <a:chOff x="5333680" y="2316620"/>
              <a:chExt cx="275410" cy="275023"/>
            </a:xfrm>
            <a:grpFill/>
          </p:grpSpPr>
          <p:sp>
            <p:nvSpPr>
              <p:cNvPr id="77" name="任意多边形 321">
                <a:extLst>
                  <a:ext uri="{FF2B5EF4-FFF2-40B4-BE49-F238E27FC236}">
                    <a16:creationId xmlns:a16="http://schemas.microsoft.com/office/drawing/2014/main" id="{08DB7257-9ED5-4E31-A224-B3D7EB110355}"/>
                  </a:ext>
                </a:extLst>
              </p:cNvPr>
              <p:cNvSpPr/>
              <p:nvPr/>
            </p:nvSpPr>
            <p:spPr>
              <a:xfrm>
                <a:off x="5333680" y="2316620"/>
                <a:ext cx="275410" cy="275023"/>
              </a:xfrm>
              <a:custGeom>
                <a:avLst/>
                <a:gdLst>
                  <a:gd name="connsiteX0" fmla="*/ 137705 w 275410"/>
                  <a:gd name="connsiteY0" fmla="*/ 275023 h 275023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5023">
                    <a:moveTo>
                      <a:pt x="137705" y="275023"/>
                    </a:moveTo>
                    <a:cubicBezTo>
                      <a:pt x="101039" y="275023"/>
                      <a:pt x="67720" y="260712"/>
                      <a:pt x="43113" y="237446"/>
                    </a:cubicBezTo>
                    <a:lnTo>
                      <a:pt x="61975" y="217712"/>
                    </a:lnTo>
                    <a:cubicBezTo>
                      <a:pt x="81717" y="236210"/>
                      <a:pt x="108372" y="247675"/>
                      <a:pt x="137705" y="247675"/>
                    </a:cubicBezTo>
                    <a:lnTo>
                      <a:pt x="137705" y="275023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  <p:sp>
            <p:nvSpPr>
              <p:cNvPr id="78" name="任意多边形 322">
                <a:extLst>
                  <a:ext uri="{FF2B5EF4-FFF2-40B4-BE49-F238E27FC236}">
                    <a16:creationId xmlns:a16="http://schemas.microsoft.com/office/drawing/2014/main" id="{DEDEC0AB-477F-4AB0-BD45-27801A75CBBB}"/>
                  </a:ext>
                </a:extLst>
              </p:cNvPr>
              <p:cNvSpPr/>
              <p:nvPr/>
            </p:nvSpPr>
            <p:spPr>
              <a:xfrm>
                <a:off x="5333680" y="2316620"/>
                <a:ext cx="275410" cy="275023"/>
              </a:xfrm>
              <a:custGeom>
                <a:avLst/>
                <a:gdLst>
                  <a:gd name="connsiteX0" fmla="*/ 43113 w 275410"/>
                  <a:gd name="connsiteY0" fmla="*/ 237446 h 275023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5023">
                    <a:moveTo>
                      <a:pt x="43113" y="237446"/>
                    </a:moveTo>
                    <a:cubicBezTo>
                      <a:pt x="16535" y="212316"/>
                      <a:pt x="0" y="176842"/>
                      <a:pt x="0" y="137511"/>
                    </a:cubicBezTo>
                    <a:cubicBezTo>
                      <a:pt x="0" y="61566"/>
                      <a:pt x="61653" y="0"/>
                      <a:pt x="137705" y="0"/>
                    </a:cubicBezTo>
                    <a:cubicBezTo>
                      <a:pt x="213758" y="0"/>
                      <a:pt x="275410" y="61566"/>
                      <a:pt x="275410" y="137511"/>
                    </a:cubicBezTo>
                    <a:cubicBezTo>
                      <a:pt x="275410" y="213457"/>
                      <a:pt x="213758" y="275023"/>
                      <a:pt x="137705" y="275023"/>
                    </a:cubicBezTo>
                    <a:lnTo>
                      <a:pt x="137705" y="247869"/>
                    </a:lnTo>
                    <a:cubicBezTo>
                      <a:pt x="198547" y="247675"/>
                      <a:pt x="247869" y="198353"/>
                      <a:pt x="247869" y="137511"/>
                    </a:cubicBezTo>
                    <a:cubicBezTo>
                      <a:pt x="247869" y="76670"/>
                      <a:pt x="198547" y="27348"/>
                      <a:pt x="137705" y="27348"/>
                    </a:cubicBezTo>
                    <a:cubicBezTo>
                      <a:pt x="76864" y="27348"/>
                      <a:pt x="27542" y="76670"/>
                      <a:pt x="27542" y="137511"/>
                    </a:cubicBezTo>
                    <a:cubicBezTo>
                      <a:pt x="27542" y="169020"/>
                      <a:pt x="40770" y="197439"/>
                      <a:pt x="61975" y="217518"/>
                    </a:cubicBezTo>
                    <a:lnTo>
                      <a:pt x="43113" y="237446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</p:grpSp>
        <p:sp>
          <p:nvSpPr>
            <p:cNvPr id="73" name="任意多边形 323">
              <a:extLst>
                <a:ext uri="{FF2B5EF4-FFF2-40B4-BE49-F238E27FC236}">
                  <a16:creationId xmlns:a16="http://schemas.microsoft.com/office/drawing/2014/main" id="{5BB5AADF-8D9B-47B3-B5CE-FF6A0F16044C}"/>
                </a:ext>
              </a:extLst>
            </p:cNvPr>
            <p:cNvSpPr/>
            <p:nvPr/>
          </p:nvSpPr>
          <p:spPr>
            <a:xfrm>
              <a:off x="5456508" y="2564899"/>
              <a:ext cx="29747" cy="151884"/>
            </a:xfrm>
            <a:custGeom>
              <a:avLst/>
              <a:gdLst/>
              <a:ahLst/>
              <a:cxnLst/>
              <a:rect l="0" t="0" r="0" b="0"/>
              <a:pathLst>
                <a:path w="29747" h="151884">
                  <a:moveTo>
                    <a:pt x="0" y="0"/>
                  </a:moveTo>
                  <a:lnTo>
                    <a:pt x="29747" y="0"/>
                  </a:lnTo>
                  <a:lnTo>
                    <a:pt x="29747" y="151884"/>
                  </a:lnTo>
                  <a:lnTo>
                    <a:pt x="0" y="15188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C340C7F7-8268-4B2F-A56D-A54C690C4F00}"/>
                </a:ext>
              </a:extLst>
            </p:cNvPr>
            <p:cNvGrpSpPr/>
            <p:nvPr/>
          </p:nvGrpSpPr>
          <p:grpSpPr>
            <a:xfrm>
              <a:off x="5383545" y="2632075"/>
              <a:ext cx="176256" cy="106970"/>
              <a:chOff x="5383545" y="2632075"/>
              <a:chExt cx="176256" cy="106970"/>
            </a:xfrm>
            <a:grpFill/>
          </p:grpSpPr>
          <p:sp>
            <p:nvSpPr>
              <p:cNvPr id="75" name="任意多边形 325">
                <a:extLst>
                  <a:ext uri="{FF2B5EF4-FFF2-40B4-BE49-F238E27FC236}">
                    <a16:creationId xmlns:a16="http://schemas.microsoft.com/office/drawing/2014/main" id="{0505EC92-28FB-4E01-B157-B294CC6F5911}"/>
                  </a:ext>
                </a:extLst>
              </p:cNvPr>
              <p:cNvSpPr/>
              <p:nvPr/>
            </p:nvSpPr>
            <p:spPr>
              <a:xfrm rot="2700000" flipH="1">
                <a:off x="5491382" y="2624735"/>
                <a:ext cx="29727" cy="121650"/>
              </a:xfrm>
              <a:custGeom>
                <a:avLst/>
                <a:gdLst/>
                <a:ahLst/>
                <a:cxnLst/>
                <a:rect l="0" t="0" r="0" b="0"/>
                <a:pathLst>
                  <a:path w="29727" h="121650">
                    <a:moveTo>
                      <a:pt x="0" y="0"/>
                    </a:moveTo>
                    <a:lnTo>
                      <a:pt x="29727" y="0"/>
                    </a:lnTo>
                    <a:lnTo>
                      <a:pt x="29727" y="121650"/>
                    </a:lnTo>
                    <a:lnTo>
                      <a:pt x="0" y="12165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  <p:sp>
            <p:nvSpPr>
              <p:cNvPr id="76" name="任意多边形 326">
                <a:extLst>
                  <a:ext uri="{FF2B5EF4-FFF2-40B4-BE49-F238E27FC236}">
                    <a16:creationId xmlns:a16="http://schemas.microsoft.com/office/drawing/2014/main" id="{EBC76095-488B-4559-9B0B-D5AB8D3D684A}"/>
                  </a:ext>
                </a:extLst>
              </p:cNvPr>
              <p:cNvSpPr/>
              <p:nvPr/>
            </p:nvSpPr>
            <p:spPr>
              <a:xfrm rot="-2700000" flipH="1">
                <a:off x="5422236" y="2624735"/>
                <a:ext cx="29727" cy="121650"/>
              </a:xfrm>
              <a:custGeom>
                <a:avLst/>
                <a:gdLst/>
                <a:ahLst/>
                <a:cxnLst/>
                <a:rect l="0" t="0" r="0" b="0"/>
                <a:pathLst>
                  <a:path w="29727" h="121650">
                    <a:moveTo>
                      <a:pt x="0" y="0"/>
                    </a:moveTo>
                    <a:lnTo>
                      <a:pt x="29727" y="0"/>
                    </a:lnTo>
                    <a:lnTo>
                      <a:pt x="29727" y="121650"/>
                    </a:lnTo>
                    <a:lnTo>
                      <a:pt x="0" y="12165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</p:grp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973D2DD0-90A5-41E9-A1FF-6DD14D3AB09E}"/>
              </a:ext>
            </a:extLst>
          </p:cNvPr>
          <p:cNvGrpSpPr/>
          <p:nvPr/>
        </p:nvGrpSpPr>
        <p:grpSpPr>
          <a:xfrm>
            <a:off x="7141017" y="2531276"/>
            <a:ext cx="258267" cy="395966"/>
            <a:chOff x="5686380" y="2316796"/>
            <a:chExt cx="275410" cy="422249"/>
          </a:xfrm>
          <a:solidFill>
            <a:srgbClr val="4A6BCF"/>
          </a:solidFill>
        </p:grpSpPr>
        <p:grpSp>
          <p:nvGrpSpPr>
            <p:cNvPr id="65" name="Variable Radian Doughnut">
              <a:extLst>
                <a:ext uri="{FF2B5EF4-FFF2-40B4-BE49-F238E27FC236}">
                  <a16:creationId xmlns:a16="http://schemas.microsoft.com/office/drawing/2014/main" id="{6B35FD4F-F4EE-419C-949C-1EAAFA11C79D}"/>
                </a:ext>
              </a:extLst>
            </p:cNvPr>
            <p:cNvGrpSpPr/>
            <p:nvPr/>
          </p:nvGrpSpPr>
          <p:grpSpPr>
            <a:xfrm>
              <a:off x="5686092" y="2316620"/>
              <a:ext cx="275410" cy="275023"/>
              <a:chOff x="5686092" y="2316620"/>
              <a:chExt cx="275410" cy="275023"/>
            </a:xfrm>
            <a:grpFill/>
          </p:grpSpPr>
          <p:sp>
            <p:nvSpPr>
              <p:cNvPr id="70" name="任意多边形 329">
                <a:extLst>
                  <a:ext uri="{FF2B5EF4-FFF2-40B4-BE49-F238E27FC236}">
                    <a16:creationId xmlns:a16="http://schemas.microsoft.com/office/drawing/2014/main" id="{DD558243-CD5E-4FD9-AA52-0A6285AC4FD0}"/>
                  </a:ext>
                </a:extLst>
              </p:cNvPr>
              <p:cNvSpPr/>
              <p:nvPr/>
            </p:nvSpPr>
            <p:spPr>
              <a:xfrm>
                <a:off x="5686092" y="2316620"/>
                <a:ext cx="275410" cy="275023"/>
              </a:xfrm>
              <a:custGeom>
                <a:avLst/>
                <a:gdLst>
                  <a:gd name="connsiteX0" fmla="*/ 137705 w 275410"/>
                  <a:gd name="connsiteY0" fmla="*/ 275023 h 275023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5023">
                    <a:moveTo>
                      <a:pt x="137705" y="275023"/>
                    </a:moveTo>
                    <a:cubicBezTo>
                      <a:pt x="101039" y="275023"/>
                      <a:pt x="67720" y="260712"/>
                      <a:pt x="43113" y="237446"/>
                    </a:cubicBezTo>
                    <a:lnTo>
                      <a:pt x="61975" y="217712"/>
                    </a:lnTo>
                    <a:cubicBezTo>
                      <a:pt x="81717" y="236210"/>
                      <a:pt x="108372" y="247675"/>
                      <a:pt x="137705" y="247675"/>
                    </a:cubicBezTo>
                    <a:lnTo>
                      <a:pt x="137705" y="275023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  <p:sp>
            <p:nvSpPr>
              <p:cNvPr id="71" name="任意多边形 330">
                <a:extLst>
                  <a:ext uri="{FF2B5EF4-FFF2-40B4-BE49-F238E27FC236}">
                    <a16:creationId xmlns:a16="http://schemas.microsoft.com/office/drawing/2014/main" id="{EB082B7D-AB7B-44C5-9D77-E974AF4B74DF}"/>
                  </a:ext>
                </a:extLst>
              </p:cNvPr>
              <p:cNvSpPr/>
              <p:nvPr/>
            </p:nvSpPr>
            <p:spPr>
              <a:xfrm>
                <a:off x="5686092" y="2316620"/>
                <a:ext cx="275410" cy="275023"/>
              </a:xfrm>
              <a:custGeom>
                <a:avLst/>
                <a:gdLst>
                  <a:gd name="connsiteX0" fmla="*/ 43113 w 275410"/>
                  <a:gd name="connsiteY0" fmla="*/ 237446 h 275023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5023">
                    <a:moveTo>
                      <a:pt x="43113" y="237446"/>
                    </a:moveTo>
                    <a:cubicBezTo>
                      <a:pt x="16535" y="212316"/>
                      <a:pt x="0" y="176842"/>
                      <a:pt x="0" y="137511"/>
                    </a:cubicBezTo>
                    <a:cubicBezTo>
                      <a:pt x="0" y="61566"/>
                      <a:pt x="61653" y="0"/>
                      <a:pt x="137705" y="0"/>
                    </a:cubicBezTo>
                    <a:cubicBezTo>
                      <a:pt x="213758" y="0"/>
                      <a:pt x="275410" y="61566"/>
                      <a:pt x="275410" y="137511"/>
                    </a:cubicBezTo>
                    <a:cubicBezTo>
                      <a:pt x="275410" y="213457"/>
                      <a:pt x="213758" y="275023"/>
                      <a:pt x="137705" y="275023"/>
                    </a:cubicBezTo>
                    <a:lnTo>
                      <a:pt x="137705" y="247869"/>
                    </a:lnTo>
                    <a:cubicBezTo>
                      <a:pt x="198547" y="247675"/>
                      <a:pt x="247869" y="198353"/>
                      <a:pt x="247869" y="137511"/>
                    </a:cubicBezTo>
                    <a:cubicBezTo>
                      <a:pt x="247869" y="76670"/>
                      <a:pt x="198547" y="27348"/>
                      <a:pt x="137705" y="27348"/>
                    </a:cubicBezTo>
                    <a:cubicBezTo>
                      <a:pt x="76864" y="27348"/>
                      <a:pt x="27542" y="76670"/>
                      <a:pt x="27542" y="137511"/>
                    </a:cubicBezTo>
                    <a:cubicBezTo>
                      <a:pt x="27542" y="169020"/>
                      <a:pt x="40770" y="197439"/>
                      <a:pt x="61975" y="217518"/>
                    </a:cubicBezTo>
                    <a:lnTo>
                      <a:pt x="43113" y="237446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</p:grpSp>
        <p:sp>
          <p:nvSpPr>
            <p:cNvPr id="66" name="任意多边形 331">
              <a:extLst>
                <a:ext uri="{FF2B5EF4-FFF2-40B4-BE49-F238E27FC236}">
                  <a16:creationId xmlns:a16="http://schemas.microsoft.com/office/drawing/2014/main" id="{5DC1DAB0-E5B4-423F-9D49-6E305B77B389}"/>
                </a:ext>
              </a:extLst>
            </p:cNvPr>
            <p:cNvSpPr/>
            <p:nvPr/>
          </p:nvSpPr>
          <p:spPr>
            <a:xfrm>
              <a:off x="5808920" y="2564899"/>
              <a:ext cx="29747" cy="151884"/>
            </a:xfrm>
            <a:custGeom>
              <a:avLst/>
              <a:gdLst/>
              <a:ahLst/>
              <a:cxnLst/>
              <a:rect l="0" t="0" r="0" b="0"/>
              <a:pathLst>
                <a:path w="29747" h="151884">
                  <a:moveTo>
                    <a:pt x="0" y="0"/>
                  </a:moveTo>
                  <a:lnTo>
                    <a:pt x="29747" y="0"/>
                  </a:lnTo>
                  <a:lnTo>
                    <a:pt x="29747" y="151884"/>
                  </a:lnTo>
                  <a:lnTo>
                    <a:pt x="0" y="15188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grpSp>
          <p:nvGrpSpPr>
            <p:cNvPr id="67" name="组合 66">
              <a:extLst>
                <a:ext uri="{FF2B5EF4-FFF2-40B4-BE49-F238E27FC236}">
                  <a16:creationId xmlns:a16="http://schemas.microsoft.com/office/drawing/2014/main" id="{1EAC4B4A-33E6-4B20-83E8-AF6C196F9B44}"/>
                </a:ext>
              </a:extLst>
            </p:cNvPr>
            <p:cNvGrpSpPr/>
            <p:nvPr/>
          </p:nvGrpSpPr>
          <p:grpSpPr>
            <a:xfrm>
              <a:off x="5735957" y="2632075"/>
              <a:ext cx="176256" cy="106970"/>
              <a:chOff x="5735957" y="2632075"/>
              <a:chExt cx="176256" cy="106970"/>
            </a:xfrm>
            <a:grpFill/>
          </p:grpSpPr>
          <p:sp>
            <p:nvSpPr>
              <p:cNvPr id="68" name="任意多边形 333">
                <a:extLst>
                  <a:ext uri="{FF2B5EF4-FFF2-40B4-BE49-F238E27FC236}">
                    <a16:creationId xmlns:a16="http://schemas.microsoft.com/office/drawing/2014/main" id="{1EBB25B9-0A76-4449-BD34-03E2AD57CE2C}"/>
                  </a:ext>
                </a:extLst>
              </p:cNvPr>
              <p:cNvSpPr/>
              <p:nvPr/>
            </p:nvSpPr>
            <p:spPr>
              <a:xfrm rot="2700000" flipH="1">
                <a:off x="5843794" y="2624735"/>
                <a:ext cx="29727" cy="121650"/>
              </a:xfrm>
              <a:custGeom>
                <a:avLst/>
                <a:gdLst/>
                <a:ahLst/>
                <a:cxnLst/>
                <a:rect l="0" t="0" r="0" b="0"/>
                <a:pathLst>
                  <a:path w="29727" h="121650">
                    <a:moveTo>
                      <a:pt x="0" y="0"/>
                    </a:moveTo>
                    <a:lnTo>
                      <a:pt x="29727" y="0"/>
                    </a:lnTo>
                    <a:lnTo>
                      <a:pt x="29727" y="121650"/>
                    </a:lnTo>
                    <a:lnTo>
                      <a:pt x="0" y="12165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  <p:sp>
            <p:nvSpPr>
              <p:cNvPr id="69" name="任意多边形 334">
                <a:extLst>
                  <a:ext uri="{FF2B5EF4-FFF2-40B4-BE49-F238E27FC236}">
                    <a16:creationId xmlns:a16="http://schemas.microsoft.com/office/drawing/2014/main" id="{945CDC59-5C0B-40A9-AFF6-50C7934B979C}"/>
                  </a:ext>
                </a:extLst>
              </p:cNvPr>
              <p:cNvSpPr/>
              <p:nvPr/>
            </p:nvSpPr>
            <p:spPr>
              <a:xfrm rot="-2700000" flipH="1">
                <a:off x="5774648" y="2624735"/>
                <a:ext cx="29727" cy="121650"/>
              </a:xfrm>
              <a:custGeom>
                <a:avLst/>
                <a:gdLst/>
                <a:ahLst/>
                <a:cxnLst/>
                <a:rect l="0" t="0" r="0" b="0"/>
                <a:pathLst>
                  <a:path w="29727" h="121650">
                    <a:moveTo>
                      <a:pt x="0" y="0"/>
                    </a:moveTo>
                    <a:lnTo>
                      <a:pt x="29727" y="0"/>
                    </a:lnTo>
                    <a:lnTo>
                      <a:pt x="29727" y="121650"/>
                    </a:lnTo>
                    <a:lnTo>
                      <a:pt x="0" y="12165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</p:grp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369D5372-2FE3-4A1C-A51B-E8E61680E374}"/>
              </a:ext>
            </a:extLst>
          </p:cNvPr>
          <p:cNvGrpSpPr/>
          <p:nvPr/>
        </p:nvGrpSpPr>
        <p:grpSpPr>
          <a:xfrm>
            <a:off x="7471493" y="2531276"/>
            <a:ext cx="258267" cy="395966"/>
            <a:chOff x="6038792" y="2316796"/>
            <a:chExt cx="275410" cy="422249"/>
          </a:xfrm>
          <a:solidFill>
            <a:srgbClr val="4A6BCF"/>
          </a:solidFill>
        </p:grpSpPr>
        <p:grpSp>
          <p:nvGrpSpPr>
            <p:cNvPr id="58" name="Variable Radian Doughnut">
              <a:extLst>
                <a:ext uri="{FF2B5EF4-FFF2-40B4-BE49-F238E27FC236}">
                  <a16:creationId xmlns:a16="http://schemas.microsoft.com/office/drawing/2014/main" id="{BE68A17D-18D5-44FE-B64A-F14FC98DEC53}"/>
                </a:ext>
              </a:extLst>
            </p:cNvPr>
            <p:cNvGrpSpPr/>
            <p:nvPr/>
          </p:nvGrpSpPr>
          <p:grpSpPr>
            <a:xfrm>
              <a:off x="6038504" y="2316620"/>
              <a:ext cx="275410" cy="275023"/>
              <a:chOff x="6038504" y="2316620"/>
              <a:chExt cx="275410" cy="275023"/>
            </a:xfrm>
            <a:grpFill/>
          </p:grpSpPr>
          <p:sp>
            <p:nvSpPr>
              <p:cNvPr id="63" name="任意多边形 337">
                <a:extLst>
                  <a:ext uri="{FF2B5EF4-FFF2-40B4-BE49-F238E27FC236}">
                    <a16:creationId xmlns:a16="http://schemas.microsoft.com/office/drawing/2014/main" id="{406FB14E-CD46-4116-90AD-CF0AD3D53E54}"/>
                  </a:ext>
                </a:extLst>
              </p:cNvPr>
              <p:cNvSpPr/>
              <p:nvPr/>
            </p:nvSpPr>
            <p:spPr>
              <a:xfrm>
                <a:off x="6038504" y="2316620"/>
                <a:ext cx="275410" cy="275023"/>
              </a:xfrm>
              <a:custGeom>
                <a:avLst/>
                <a:gdLst>
                  <a:gd name="connsiteX0" fmla="*/ 137705 w 275410"/>
                  <a:gd name="connsiteY0" fmla="*/ 275023 h 275023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5023">
                    <a:moveTo>
                      <a:pt x="137705" y="275023"/>
                    </a:moveTo>
                    <a:cubicBezTo>
                      <a:pt x="101039" y="275023"/>
                      <a:pt x="67720" y="260712"/>
                      <a:pt x="43113" y="237446"/>
                    </a:cubicBezTo>
                    <a:lnTo>
                      <a:pt x="61975" y="217712"/>
                    </a:lnTo>
                    <a:cubicBezTo>
                      <a:pt x="81717" y="236210"/>
                      <a:pt x="108372" y="247675"/>
                      <a:pt x="137705" y="247675"/>
                    </a:cubicBezTo>
                    <a:lnTo>
                      <a:pt x="137705" y="275023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  <p:sp>
            <p:nvSpPr>
              <p:cNvPr id="64" name="任意多边形 338">
                <a:extLst>
                  <a:ext uri="{FF2B5EF4-FFF2-40B4-BE49-F238E27FC236}">
                    <a16:creationId xmlns:a16="http://schemas.microsoft.com/office/drawing/2014/main" id="{C5537B6B-0EAF-43C4-B379-E350DAC191EC}"/>
                  </a:ext>
                </a:extLst>
              </p:cNvPr>
              <p:cNvSpPr/>
              <p:nvPr/>
            </p:nvSpPr>
            <p:spPr>
              <a:xfrm>
                <a:off x="6038504" y="2316620"/>
                <a:ext cx="275410" cy="275023"/>
              </a:xfrm>
              <a:custGeom>
                <a:avLst/>
                <a:gdLst>
                  <a:gd name="connsiteX0" fmla="*/ 43113 w 275410"/>
                  <a:gd name="connsiteY0" fmla="*/ 237446 h 275023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5023">
                    <a:moveTo>
                      <a:pt x="43113" y="237446"/>
                    </a:moveTo>
                    <a:cubicBezTo>
                      <a:pt x="16535" y="212316"/>
                      <a:pt x="0" y="176842"/>
                      <a:pt x="0" y="137511"/>
                    </a:cubicBezTo>
                    <a:cubicBezTo>
                      <a:pt x="0" y="61566"/>
                      <a:pt x="61653" y="0"/>
                      <a:pt x="137705" y="0"/>
                    </a:cubicBezTo>
                    <a:cubicBezTo>
                      <a:pt x="213758" y="0"/>
                      <a:pt x="275410" y="61566"/>
                      <a:pt x="275410" y="137511"/>
                    </a:cubicBezTo>
                    <a:cubicBezTo>
                      <a:pt x="275410" y="213457"/>
                      <a:pt x="213758" y="275023"/>
                      <a:pt x="137705" y="275023"/>
                    </a:cubicBezTo>
                    <a:lnTo>
                      <a:pt x="137705" y="247869"/>
                    </a:lnTo>
                    <a:cubicBezTo>
                      <a:pt x="198547" y="247675"/>
                      <a:pt x="247869" y="198353"/>
                      <a:pt x="247869" y="137511"/>
                    </a:cubicBezTo>
                    <a:cubicBezTo>
                      <a:pt x="247869" y="76670"/>
                      <a:pt x="198547" y="27348"/>
                      <a:pt x="137705" y="27348"/>
                    </a:cubicBezTo>
                    <a:cubicBezTo>
                      <a:pt x="76864" y="27348"/>
                      <a:pt x="27542" y="76670"/>
                      <a:pt x="27542" y="137511"/>
                    </a:cubicBezTo>
                    <a:cubicBezTo>
                      <a:pt x="27542" y="169020"/>
                      <a:pt x="40770" y="197439"/>
                      <a:pt x="61975" y="217518"/>
                    </a:cubicBezTo>
                    <a:lnTo>
                      <a:pt x="43113" y="237446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</p:grpSp>
        <p:sp>
          <p:nvSpPr>
            <p:cNvPr id="59" name="任意多边形 339">
              <a:extLst>
                <a:ext uri="{FF2B5EF4-FFF2-40B4-BE49-F238E27FC236}">
                  <a16:creationId xmlns:a16="http://schemas.microsoft.com/office/drawing/2014/main" id="{57225A12-53B8-4A7E-A943-68ACBDE4A756}"/>
                </a:ext>
              </a:extLst>
            </p:cNvPr>
            <p:cNvSpPr/>
            <p:nvPr/>
          </p:nvSpPr>
          <p:spPr>
            <a:xfrm>
              <a:off x="6161332" y="2564899"/>
              <a:ext cx="29747" cy="151884"/>
            </a:xfrm>
            <a:custGeom>
              <a:avLst/>
              <a:gdLst/>
              <a:ahLst/>
              <a:cxnLst/>
              <a:rect l="0" t="0" r="0" b="0"/>
              <a:pathLst>
                <a:path w="29747" h="151884">
                  <a:moveTo>
                    <a:pt x="0" y="0"/>
                  </a:moveTo>
                  <a:lnTo>
                    <a:pt x="29747" y="0"/>
                  </a:lnTo>
                  <a:lnTo>
                    <a:pt x="29747" y="151884"/>
                  </a:lnTo>
                  <a:lnTo>
                    <a:pt x="0" y="15188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id="{81E5913A-A463-471C-8FEA-F83ACC05FBED}"/>
                </a:ext>
              </a:extLst>
            </p:cNvPr>
            <p:cNvGrpSpPr/>
            <p:nvPr/>
          </p:nvGrpSpPr>
          <p:grpSpPr>
            <a:xfrm>
              <a:off x="6088369" y="2632075"/>
              <a:ext cx="176256" cy="106970"/>
              <a:chOff x="6088369" y="2632075"/>
              <a:chExt cx="176256" cy="106970"/>
            </a:xfrm>
            <a:grpFill/>
          </p:grpSpPr>
          <p:sp>
            <p:nvSpPr>
              <p:cNvPr id="61" name="任意多边形 341">
                <a:extLst>
                  <a:ext uri="{FF2B5EF4-FFF2-40B4-BE49-F238E27FC236}">
                    <a16:creationId xmlns:a16="http://schemas.microsoft.com/office/drawing/2014/main" id="{B85673F8-A95E-4381-811D-792D227E2F93}"/>
                  </a:ext>
                </a:extLst>
              </p:cNvPr>
              <p:cNvSpPr/>
              <p:nvPr/>
            </p:nvSpPr>
            <p:spPr>
              <a:xfrm rot="2700000" flipH="1">
                <a:off x="6196206" y="2624735"/>
                <a:ext cx="29727" cy="121650"/>
              </a:xfrm>
              <a:custGeom>
                <a:avLst/>
                <a:gdLst/>
                <a:ahLst/>
                <a:cxnLst/>
                <a:rect l="0" t="0" r="0" b="0"/>
                <a:pathLst>
                  <a:path w="29727" h="121650">
                    <a:moveTo>
                      <a:pt x="0" y="0"/>
                    </a:moveTo>
                    <a:lnTo>
                      <a:pt x="29727" y="0"/>
                    </a:lnTo>
                    <a:lnTo>
                      <a:pt x="29727" y="121650"/>
                    </a:lnTo>
                    <a:lnTo>
                      <a:pt x="0" y="12165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  <p:sp>
            <p:nvSpPr>
              <p:cNvPr id="62" name="任意多边形 342">
                <a:extLst>
                  <a:ext uri="{FF2B5EF4-FFF2-40B4-BE49-F238E27FC236}">
                    <a16:creationId xmlns:a16="http://schemas.microsoft.com/office/drawing/2014/main" id="{66D09098-C441-46F1-B5DD-254A9911AC0E}"/>
                  </a:ext>
                </a:extLst>
              </p:cNvPr>
              <p:cNvSpPr/>
              <p:nvPr/>
            </p:nvSpPr>
            <p:spPr>
              <a:xfrm rot="-2700000" flipH="1">
                <a:off x="6127060" y="2624735"/>
                <a:ext cx="29727" cy="121650"/>
              </a:xfrm>
              <a:custGeom>
                <a:avLst/>
                <a:gdLst/>
                <a:ahLst/>
                <a:cxnLst/>
                <a:rect l="0" t="0" r="0" b="0"/>
                <a:pathLst>
                  <a:path w="29727" h="121650">
                    <a:moveTo>
                      <a:pt x="0" y="0"/>
                    </a:moveTo>
                    <a:lnTo>
                      <a:pt x="29727" y="0"/>
                    </a:lnTo>
                    <a:lnTo>
                      <a:pt x="29727" y="121650"/>
                    </a:lnTo>
                    <a:lnTo>
                      <a:pt x="0" y="12165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</p:grp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8267E383-4B04-48E7-AE5B-372EAF0FF25E}"/>
              </a:ext>
            </a:extLst>
          </p:cNvPr>
          <p:cNvGrpSpPr/>
          <p:nvPr/>
        </p:nvGrpSpPr>
        <p:grpSpPr>
          <a:xfrm>
            <a:off x="7801969" y="2531276"/>
            <a:ext cx="258267" cy="395966"/>
            <a:chOff x="6391204" y="2316796"/>
            <a:chExt cx="275410" cy="422249"/>
          </a:xfrm>
          <a:solidFill>
            <a:srgbClr val="4A6BCF"/>
          </a:solidFill>
        </p:grpSpPr>
        <p:grpSp>
          <p:nvGrpSpPr>
            <p:cNvPr id="51" name="Variable Radian Doughnut">
              <a:extLst>
                <a:ext uri="{FF2B5EF4-FFF2-40B4-BE49-F238E27FC236}">
                  <a16:creationId xmlns:a16="http://schemas.microsoft.com/office/drawing/2014/main" id="{9A8BF20B-4FE9-45BC-9492-5764951E57C3}"/>
                </a:ext>
              </a:extLst>
            </p:cNvPr>
            <p:cNvGrpSpPr/>
            <p:nvPr/>
          </p:nvGrpSpPr>
          <p:grpSpPr>
            <a:xfrm>
              <a:off x="6390916" y="2316620"/>
              <a:ext cx="275410" cy="275023"/>
              <a:chOff x="6390916" y="2316620"/>
              <a:chExt cx="275410" cy="275023"/>
            </a:xfrm>
            <a:grpFill/>
          </p:grpSpPr>
          <p:sp>
            <p:nvSpPr>
              <p:cNvPr id="56" name="任意多边形 345">
                <a:extLst>
                  <a:ext uri="{FF2B5EF4-FFF2-40B4-BE49-F238E27FC236}">
                    <a16:creationId xmlns:a16="http://schemas.microsoft.com/office/drawing/2014/main" id="{7C08858B-8ABB-4406-82FC-CEBE8A245E57}"/>
                  </a:ext>
                </a:extLst>
              </p:cNvPr>
              <p:cNvSpPr/>
              <p:nvPr/>
            </p:nvSpPr>
            <p:spPr>
              <a:xfrm>
                <a:off x="6390916" y="2316620"/>
                <a:ext cx="275410" cy="275023"/>
              </a:xfrm>
              <a:custGeom>
                <a:avLst/>
                <a:gdLst>
                  <a:gd name="connsiteX0" fmla="*/ 137705 w 275410"/>
                  <a:gd name="connsiteY0" fmla="*/ 275023 h 275023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5023">
                    <a:moveTo>
                      <a:pt x="137705" y="275023"/>
                    </a:moveTo>
                    <a:cubicBezTo>
                      <a:pt x="101039" y="275023"/>
                      <a:pt x="67720" y="260712"/>
                      <a:pt x="43113" y="237446"/>
                    </a:cubicBezTo>
                    <a:lnTo>
                      <a:pt x="61975" y="217712"/>
                    </a:lnTo>
                    <a:cubicBezTo>
                      <a:pt x="81717" y="236210"/>
                      <a:pt x="108372" y="247675"/>
                      <a:pt x="137705" y="247675"/>
                    </a:cubicBezTo>
                    <a:lnTo>
                      <a:pt x="137705" y="275023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  <p:sp>
            <p:nvSpPr>
              <p:cNvPr id="57" name="任意多边形 346">
                <a:extLst>
                  <a:ext uri="{FF2B5EF4-FFF2-40B4-BE49-F238E27FC236}">
                    <a16:creationId xmlns:a16="http://schemas.microsoft.com/office/drawing/2014/main" id="{2E412B17-49BC-4371-8022-BFD90F8F3F32}"/>
                  </a:ext>
                </a:extLst>
              </p:cNvPr>
              <p:cNvSpPr/>
              <p:nvPr/>
            </p:nvSpPr>
            <p:spPr>
              <a:xfrm>
                <a:off x="6390916" y="2316620"/>
                <a:ext cx="275410" cy="275023"/>
              </a:xfrm>
              <a:custGeom>
                <a:avLst/>
                <a:gdLst>
                  <a:gd name="connsiteX0" fmla="*/ 43113 w 275410"/>
                  <a:gd name="connsiteY0" fmla="*/ 237446 h 275023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5023">
                    <a:moveTo>
                      <a:pt x="43113" y="237446"/>
                    </a:moveTo>
                    <a:cubicBezTo>
                      <a:pt x="16535" y="212316"/>
                      <a:pt x="0" y="176842"/>
                      <a:pt x="0" y="137511"/>
                    </a:cubicBezTo>
                    <a:cubicBezTo>
                      <a:pt x="0" y="61566"/>
                      <a:pt x="61653" y="0"/>
                      <a:pt x="137705" y="0"/>
                    </a:cubicBezTo>
                    <a:cubicBezTo>
                      <a:pt x="213758" y="0"/>
                      <a:pt x="275410" y="61566"/>
                      <a:pt x="275410" y="137511"/>
                    </a:cubicBezTo>
                    <a:cubicBezTo>
                      <a:pt x="275410" y="213457"/>
                      <a:pt x="213758" y="275023"/>
                      <a:pt x="137705" y="275023"/>
                    </a:cubicBezTo>
                    <a:lnTo>
                      <a:pt x="137705" y="247869"/>
                    </a:lnTo>
                    <a:cubicBezTo>
                      <a:pt x="198547" y="247675"/>
                      <a:pt x="247869" y="198353"/>
                      <a:pt x="247869" y="137511"/>
                    </a:cubicBezTo>
                    <a:cubicBezTo>
                      <a:pt x="247869" y="76670"/>
                      <a:pt x="198547" y="27348"/>
                      <a:pt x="137705" y="27348"/>
                    </a:cubicBezTo>
                    <a:cubicBezTo>
                      <a:pt x="76864" y="27348"/>
                      <a:pt x="27542" y="76670"/>
                      <a:pt x="27542" y="137511"/>
                    </a:cubicBezTo>
                    <a:cubicBezTo>
                      <a:pt x="27542" y="169020"/>
                      <a:pt x="40770" y="197439"/>
                      <a:pt x="61975" y="217518"/>
                    </a:cubicBezTo>
                    <a:lnTo>
                      <a:pt x="43113" y="237446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</p:grpSp>
        <p:sp>
          <p:nvSpPr>
            <p:cNvPr id="52" name="任意多边形 347">
              <a:extLst>
                <a:ext uri="{FF2B5EF4-FFF2-40B4-BE49-F238E27FC236}">
                  <a16:creationId xmlns:a16="http://schemas.microsoft.com/office/drawing/2014/main" id="{772DA4FA-60C8-4081-9712-3E55832C4076}"/>
                </a:ext>
              </a:extLst>
            </p:cNvPr>
            <p:cNvSpPr/>
            <p:nvPr/>
          </p:nvSpPr>
          <p:spPr>
            <a:xfrm>
              <a:off x="6513744" y="2564899"/>
              <a:ext cx="29747" cy="151884"/>
            </a:xfrm>
            <a:custGeom>
              <a:avLst/>
              <a:gdLst/>
              <a:ahLst/>
              <a:cxnLst/>
              <a:rect l="0" t="0" r="0" b="0"/>
              <a:pathLst>
                <a:path w="29747" h="151884">
                  <a:moveTo>
                    <a:pt x="0" y="0"/>
                  </a:moveTo>
                  <a:lnTo>
                    <a:pt x="29747" y="0"/>
                  </a:lnTo>
                  <a:lnTo>
                    <a:pt x="29747" y="151884"/>
                  </a:lnTo>
                  <a:lnTo>
                    <a:pt x="0" y="15188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7B1F4C53-F954-42EE-8DF1-8F7D9B38B5E0}"/>
                </a:ext>
              </a:extLst>
            </p:cNvPr>
            <p:cNvGrpSpPr/>
            <p:nvPr/>
          </p:nvGrpSpPr>
          <p:grpSpPr>
            <a:xfrm>
              <a:off x="6440781" y="2632075"/>
              <a:ext cx="176256" cy="106970"/>
              <a:chOff x="6440781" y="2632075"/>
              <a:chExt cx="176256" cy="106970"/>
            </a:xfrm>
            <a:grpFill/>
          </p:grpSpPr>
          <p:sp>
            <p:nvSpPr>
              <p:cNvPr id="54" name="任意多边形 349">
                <a:extLst>
                  <a:ext uri="{FF2B5EF4-FFF2-40B4-BE49-F238E27FC236}">
                    <a16:creationId xmlns:a16="http://schemas.microsoft.com/office/drawing/2014/main" id="{2A344BED-8DC0-4846-A69B-4A9C2CBD9AED}"/>
                  </a:ext>
                </a:extLst>
              </p:cNvPr>
              <p:cNvSpPr/>
              <p:nvPr/>
            </p:nvSpPr>
            <p:spPr>
              <a:xfrm rot="2700000" flipH="1">
                <a:off x="6548618" y="2624735"/>
                <a:ext cx="29727" cy="121650"/>
              </a:xfrm>
              <a:custGeom>
                <a:avLst/>
                <a:gdLst/>
                <a:ahLst/>
                <a:cxnLst/>
                <a:rect l="0" t="0" r="0" b="0"/>
                <a:pathLst>
                  <a:path w="29727" h="121650">
                    <a:moveTo>
                      <a:pt x="0" y="0"/>
                    </a:moveTo>
                    <a:lnTo>
                      <a:pt x="29727" y="0"/>
                    </a:lnTo>
                    <a:lnTo>
                      <a:pt x="29727" y="121650"/>
                    </a:lnTo>
                    <a:lnTo>
                      <a:pt x="0" y="12165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  <p:sp>
            <p:nvSpPr>
              <p:cNvPr id="55" name="任意多边形 350">
                <a:extLst>
                  <a:ext uri="{FF2B5EF4-FFF2-40B4-BE49-F238E27FC236}">
                    <a16:creationId xmlns:a16="http://schemas.microsoft.com/office/drawing/2014/main" id="{5920B4CB-11B9-46CD-B0A8-531C8345972F}"/>
                  </a:ext>
                </a:extLst>
              </p:cNvPr>
              <p:cNvSpPr/>
              <p:nvPr/>
            </p:nvSpPr>
            <p:spPr>
              <a:xfrm rot="-2700000" flipH="1">
                <a:off x="6479472" y="2624735"/>
                <a:ext cx="29727" cy="121650"/>
              </a:xfrm>
              <a:custGeom>
                <a:avLst/>
                <a:gdLst/>
                <a:ahLst/>
                <a:cxnLst/>
                <a:rect l="0" t="0" r="0" b="0"/>
                <a:pathLst>
                  <a:path w="29727" h="121650">
                    <a:moveTo>
                      <a:pt x="0" y="0"/>
                    </a:moveTo>
                    <a:lnTo>
                      <a:pt x="29727" y="0"/>
                    </a:lnTo>
                    <a:lnTo>
                      <a:pt x="29727" y="121650"/>
                    </a:lnTo>
                    <a:lnTo>
                      <a:pt x="0" y="12165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</p:grp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CEF0CCA3-2EFE-4C7F-B689-5D91C6586D58}"/>
              </a:ext>
            </a:extLst>
          </p:cNvPr>
          <p:cNvGrpSpPr/>
          <p:nvPr/>
        </p:nvGrpSpPr>
        <p:grpSpPr>
          <a:xfrm>
            <a:off x="8132445" y="2531276"/>
            <a:ext cx="258267" cy="395966"/>
            <a:chOff x="6743616" y="2316796"/>
            <a:chExt cx="275410" cy="422249"/>
          </a:xfrm>
          <a:solidFill>
            <a:srgbClr val="4A6BCF"/>
          </a:solidFill>
        </p:grpSpPr>
        <p:grpSp>
          <p:nvGrpSpPr>
            <p:cNvPr id="44" name="Variable Radian Doughnut">
              <a:extLst>
                <a:ext uri="{FF2B5EF4-FFF2-40B4-BE49-F238E27FC236}">
                  <a16:creationId xmlns:a16="http://schemas.microsoft.com/office/drawing/2014/main" id="{20047B2F-9668-4FFE-9F22-C7B3390D74BA}"/>
                </a:ext>
              </a:extLst>
            </p:cNvPr>
            <p:cNvGrpSpPr/>
            <p:nvPr/>
          </p:nvGrpSpPr>
          <p:grpSpPr>
            <a:xfrm>
              <a:off x="6743328" y="2316620"/>
              <a:ext cx="275410" cy="275023"/>
              <a:chOff x="6743328" y="2316620"/>
              <a:chExt cx="275410" cy="275023"/>
            </a:xfrm>
            <a:grpFill/>
          </p:grpSpPr>
          <p:sp>
            <p:nvSpPr>
              <p:cNvPr id="49" name="任意多边形 353">
                <a:extLst>
                  <a:ext uri="{FF2B5EF4-FFF2-40B4-BE49-F238E27FC236}">
                    <a16:creationId xmlns:a16="http://schemas.microsoft.com/office/drawing/2014/main" id="{5FAF6714-DD63-4FEF-821C-102B93CEDB45}"/>
                  </a:ext>
                </a:extLst>
              </p:cNvPr>
              <p:cNvSpPr/>
              <p:nvPr/>
            </p:nvSpPr>
            <p:spPr>
              <a:xfrm>
                <a:off x="6743328" y="2316620"/>
                <a:ext cx="275410" cy="275023"/>
              </a:xfrm>
              <a:custGeom>
                <a:avLst/>
                <a:gdLst>
                  <a:gd name="connsiteX0" fmla="*/ 137705 w 275410"/>
                  <a:gd name="connsiteY0" fmla="*/ 275023 h 275023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5023">
                    <a:moveTo>
                      <a:pt x="137705" y="275023"/>
                    </a:moveTo>
                    <a:cubicBezTo>
                      <a:pt x="101039" y="275023"/>
                      <a:pt x="67720" y="260712"/>
                      <a:pt x="43113" y="237446"/>
                    </a:cubicBezTo>
                    <a:lnTo>
                      <a:pt x="61975" y="217712"/>
                    </a:lnTo>
                    <a:cubicBezTo>
                      <a:pt x="81717" y="236210"/>
                      <a:pt x="108372" y="247675"/>
                      <a:pt x="137705" y="247675"/>
                    </a:cubicBezTo>
                    <a:lnTo>
                      <a:pt x="137705" y="275023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  <p:sp>
            <p:nvSpPr>
              <p:cNvPr id="50" name="任意多边形 354">
                <a:extLst>
                  <a:ext uri="{FF2B5EF4-FFF2-40B4-BE49-F238E27FC236}">
                    <a16:creationId xmlns:a16="http://schemas.microsoft.com/office/drawing/2014/main" id="{CB84267F-27E7-44B3-9E99-B9219DB4B733}"/>
                  </a:ext>
                </a:extLst>
              </p:cNvPr>
              <p:cNvSpPr/>
              <p:nvPr/>
            </p:nvSpPr>
            <p:spPr>
              <a:xfrm>
                <a:off x="6743328" y="2316620"/>
                <a:ext cx="275410" cy="275023"/>
              </a:xfrm>
              <a:custGeom>
                <a:avLst/>
                <a:gdLst>
                  <a:gd name="connsiteX0" fmla="*/ 43113 w 275410"/>
                  <a:gd name="connsiteY0" fmla="*/ 237446 h 275023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5023">
                    <a:moveTo>
                      <a:pt x="43113" y="237446"/>
                    </a:moveTo>
                    <a:cubicBezTo>
                      <a:pt x="16535" y="212316"/>
                      <a:pt x="0" y="176842"/>
                      <a:pt x="0" y="137511"/>
                    </a:cubicBezTo>
                    <a:cubicBezTo>
                      <a:pt x="0" y="61566"/>
                      <a:pt x="61653" y="0"/>
                      <a:pt x="137705" y="0"/>
                    </a:cubicBezTo>
                    <a:cubicBezTo>
                      <a:pt x="213758" y="0"/>
                      <a:pt x="275410" y="61566"/>
                      <a:pt x="275410" y="137511"/>
                    </a:cubicBezTo>
                    <a:cubicBezTo>
                      <a:pt x="275410" y="213457"/>
                      <a:pt x="213758" y="275023"/>
                      <a:pt x="137705" y="275023"/>
                    </a:cubicBezTo>
                    <a:lnTo>
                      <a:pt x="137705" y="247869"/>
                    </a:lnTo>
                    <a:cubicBezTo>
                      <a:pt x="198547" y="247675"/>
                      <a:pt x="247869" y="198353"/>
                      <a:pt x="247869" y="137511"/>
                    </a:cubicBezTo>
                    <a:cubicBezTo>
                      <a:pt x="247869" y="76670"/>
                      <a:pt x="198547" y="27348"/>
                      <a:pt x="137705" y="27348"/>
                    </a:cubicBezTo>
                    <a:cubicBezTo>
                      <a:pt x="76864" y="27348"/>
                      <a:pt x="27542" y="76670"/>
                      <a:pt x="27542" y="137511"/>
                    </a:cubicBezTo>
                    <a:cubicBezTo>
                      <a:pt x="27542" y="169020"/>
                      <a:pt x="40770" y="197439"/>
                      <a:pt x="61975" y="217518"/>
                    </a:cubicBezTo>
                    <a:lnTo>
                      <a:pt x="43113" y="237446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</p:grpSp>
        <p:sp>
          <p:nvSpPr>
            <p:cNvPr id="45" name="任意多边形 355">
              <a:extLst>
                <a:ext uri="{FF2B5EF4-FFF2-40B4-BE49-F238E27FC236}">
                  <a16:creationId xmlns:a16="http://schemas.microsoft.com/office/drawing/2014/main" id="{840715C1-D2B6-4D3C-9BBE-53834F16596E}"/>
                </a:ext>
              </a:extLst>
            </p:cNvPr>
            <p:cNvSpPr/>
            <p:nvPr/>
          </p:nvSpPr>
          <p:spPr>
            <a:xfrm>
              <a:off x="6866156" y="2564899"/>
              <a:ext cx="29747" cy="151884"/>
            </a:xfrm>
            <a:custGeom>
              <a:avLst/>
              <a:gdLst/>
              <a:ahLst/>
              <a:cxnLst/>
              <a:rect l="0" t="0" r="0" b="0"/>
              <a:pathLst>
                <a:path w="29747" h="151884">
                  <a:moveTo>
                    <a:pt x="0" y="0"/>
                  </a:moveTo>
                  <a:lnTo>
                    <a:pt x="29747" y="0"/>
                  </a:lnTo>
                  <a:lnTo>
                    <a:pt x="29747" y="151884"/>
                  </a:lnTo>
                  <a:lnTo>
                    <a:pt x="0" y="15188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E136DCA3-6885-44D9-9D10-8ECA32F4AE68}"/>
                </a:ext>
              </a:extLst>
            </p:cNvPr>
            <p:cNvGrpSpPr/>
            <p:nvPr/>
          </p:nvGrpSpPr>
          <p:grpSpPr>
            <a:xfrm>
              <a:off x="6793193" y="2632075"/>
              <a:ext cx="176256" cy="106970"/>
              <a:chOff x="6793193" y="2632075"/>
              <a:chExt cx="176256" cy="106970"/>
            </a:xfrm>
            <a:grpFill/>
          </p:grpSpPr>
          <p:sp>
            <p:nvSpPr>
              <p:cNvPr id="47" name="任意多边形 357">
                <a:extLst>
                  <a:ext uri="{FF2B5EF4-FFF2-40B4-BE49-F238E27FC236}">
                    <a16:creationId xmlns:a16="http://schemas.microsoft.com/office/drawing/2014/main" id="{6A0D54E8-DF8E-4DE2-9C91-DBDCEE6201D0}"/>
                  </a:ext>
                </a:extLst>
              </p:cNvPr>
              <p:cNvSpPr/>
              <p:nvPr/>
            </p:nvSpPr>
            <p:spPr>
              <a:xfrm rot="2700000" flipH="1">
                <a:off x="6901030" y="2624735"/>
                <a:ext cx="29727" cy="121650"/>
              </a:xfrm>
              <a:custGeom>
                <a:avLst/>
                <a:gdLst/>
                <a:ahLst/>
                <a:cxnLst/>
                <a:rect l="0" t="0" r="0" b="0"/>
                <a:pathLst>
                  <a:path w="29727" h="121650">
                    <a:moveTo>
                      <a:pt x="0" y="0"/>
                    </a:moveTo>
                    <a:lnTo>
                      <a:pt x="29727" y="0"/>
                    </a:lnTo>
                    <a:lnTo>
                      <a:pt x="29727" y="121650"/>
                    </a:lnTo>
                    <a:lnTo>
                      <a:pt x="0" y="12165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  <p:sp>
            <p:nvSpPr>
              <p:cNvPr id="48" name="任意多边形 358">
                <a:extLst>
                  <a:ext uri="{FF2B5EF4-FFF2-40B4-BE49-F238E27FC236}">
                    <a16:creationId xmlns:a16="http://schemas.microsoft.com/office/drawing/2014/main" id="{69E794D8-9601-4429-8F12-C7E5577054CF}"/>
                  </a:ext>
                </a:extLst>
              </p:cNvPr>
              <p:cNvSpPr/>
              <p:nvPr/>
            </p:nvSpPr>
            <p:spPr>
              <a:xfrm rot="-2700000" flipH="1">
                <a:off x="6831884" y="2624735"/>
                <a:ext cx="29727" cy="121650"/>
              </a:xfrm>
              <a:custGeom>
                <a:avLst/>
                <a:gdLst/>
                <a:ahLst/>
                <a:cxnLst/>
                <a:rect l="0" t="0" r="0" b="0"/>
                <a:pathLst>
                  <a:path w="29727" h="121650">
                    <a:moveTo>
                      <a:pt x="0" y="0"/>
                    </a:moveTo>
                    <a:lnTo>
                      <a:pt x="29727" y="0"/>
                    </a:lnTo>
                    <a:lnTo>
                      <a:pt x="29727" y="121650"/>
                    </a:lnTo>
                    <a:lnTo>
                      <a:pt x="0" y="12165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</p:grp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92FA654D-972D-4406-B61E-9E10010DCD47}"/>
              </a:ext>
            </a:extLst>
          </p:cNvPr>
          <p:cNvGrpSpPr/>
          <p:nvPr/>
        </p:nvGrpSpPr>
        <p:grpSpPr>
          <a:xfrm>
            <a:off x="8462921" y="2531276"/>
            <a:ext cx="258267" cy="395966"/>
            <a:chOff x="7096028" y="2316796"/>
            <a:chExt cx="275410" cy="422249"/>
          </a:xfrm>
        </p:grpSpPr>
        <p:grpSp>
          <p:nvGrpSpPr>
            <p:cNvPr id="37" name="Variable Radian Doughnut">
              <a:extLst>
                <a:ext uri="{FF2B5EF4-FFF2-40B4-BE49-F238E27FC236}">
                  <a16:creationId xmlns:a16="http://schemas.microsoft.com/office/drawing/2014/main" id="{68A4531B-020D-4EE2-99D4-2C62FFB47F85}"/>
                </a:ext>
              </a:extLst>
            </p:cNvPr>
            <p:cNvGrpSpPr/>
            <p:nvPr/>
          </p:nvGrpSpPr>
          <p:grpSpPr>
            <a:xfrm>
              <a:off x="7095740" y="2316620"/>
              <a:ext cx="275410" cy="275023"/>
              <a:chOff x="7095740" y="2316620"/>
              <a:chExt cx="275410" cy="275023"/>
            </a:xfrm>
          </p:grpSpPr>
          <p:sp>
            <p:nvSpPr>
              <p:cNvPr id="42" name="任意多边形 361">
                <a:extLst>
                  <a:ext uri="{FF2B5EF4-FFF2-40B4-BE49-F238E27FC236}">
                    <a16:creationId xmlns:a16="http://schemas.microsoft.com/office/drawing/2014/main" id="{0CE56E6B-D1DD-43BC-81F7-2B63321478DA}"/>
                  </a:ext>
                </a:extLst>
              </p:cNvPr>
              <p:cNvSpPr/>
              <p:nvPr/>
            </p:nvSpPr>
            <p:spPr>
              <a:xfrm>
                <a:off x="7095740" y="2316620"/>
                <a:ext cx="275410" cy="275023"/>
              </a:xfrm>
              <a:custGeom>
                <a:avLst/>
                <a:gdLst>
                  <a:gd name="connsiteX0" fmla="*/ 137705 w 275410"/>
                  <a:gd name="connsiteY0" fmla="*/ 275023 h 275023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5023">
                    <a:moveTo>
                      <a:pt x="137705" y="275023"/>
                    </a:moveTo>
                    <a:cubicBezTo>
                      <a:pt x="101039" y="275023"/>
                      <a:pt x="67720" y="260712"/>
                      <a:pt x="43113" y="237446"/>
                    </a:cubicBezTo>
                    <a:lnTo>
                      <a:pt x="61975" y="217712"/>
                    </a:lnTo>
                    <a:cubicBezTo>
                      <a:pt x="81717" y="236210"/>
                      <a:pt x="108372" y="247675"/>
                      <a:pt x="137705" y="247675"/>
                    </a:cubicBezTo>
                    <a:lnTo>
                      <a:pt x="137705" y="275023"/>
                    </a:lnTo>
                    <a:close/>
                  </a:path>
                </a:pathLst>
              </a:custGeom>
              <a:solidFill>
                <a:srgbClr val="CDCECE"/>
              </a:solidFill>
              <a:ln w="7600" cap="flat">
                <a:noFill/>
                <a:bevel/>
              </a:ln>
            </p:spPr>
          </p:sp>
          <p:sp>
            <p:nvSpPr>
              <p:cNvPr id="43" name="任意多边形 362">
                <a:extLst>
                  <a:ext uri="{FF2B5EF4-FFF2-40B4-BE49-F238E27FC236}">
                    <a16:creationId xmlns:a16="http://schemas.microsoft.com/office/drawing/2014/main" id="{FBF1CD73-21EE-4C5F-8B29-1B0531730DC3}"/>
                  </a:ext>
                </a:extLst>
              </p:cNvPr>
              <p:cNvSpPr/>
              <p:nvPr/>
            </p:nvSpPr>
            <p:spPr>
              <a:xfrm>
                <a:off x="7095740" y="2316620"/>
                <a:ext cx="275410" cy="275023"/>
              </a:xfrm>
              <a:custGeom>
                <a:avLst/>
                <a:gdLst>
                  <a:gd name="connsiteX0" fmla="*/ 43113 w 275410"/>
                  <a:gd name="connsiteY0" fmla="*/ 237446 h 275023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5023">
                    <a:moveTo>
                      <a:pt x="43113" y="237446"/>
                    </a:moveTo>
                    <a:cubicBezTo>
                      <a:pt x="16535" y="212316"/>
                      <a:pt x="0" y="176842"/>
                      <a:pt x="0" y="137511"/>
                    </a:cubicBezTo>
                    <a:cubicBezTo>
                      <a:pt x="0" y="61566"/>
                      <a:pt x="61653" y="0"/>
                      <a:pt x="137705" y="0"/>
                    </a:cubicBezTo>
                    <a:cubicBezTo>
                      <a:pt x="213758" y="0"/>
                      <a:pt x="275410" y="61566"/>
                      <a:pt x="275410" y="137511"/>
                    </a:cubicBezTo>
                    <a:cubicBezTo>
                      <a:pt x="275410" y="213457"/>
                      <a:pt x="213758" y="275023"/>
                      <a:pt x="137705" y="275023"/>
                    </a:cubicBezTo>
                    <a:lnTo>
                      <a:pt x="137705" y="247869"/>
                    </a:lnTo>
                    <a:cubicBezTo>
                      <a:pt x="198547" y="247675"/>
                      <a:pt x="247869" y="198353"/>
                      <a:pt x="247869" y="137511"/>
                    </a:cubicBezTo>
                    <a:cubicBezTo>
                      <a:pt x="247869" y="76670"/>
                      <a:pt x="198547" y="27348"/>
                      <a:pt x="137705" y="27348"/>
                    </a:cubicBezTo>
                    <a:cubicBezTo>
                      <a:pt x="76864" y="27348"/>
                      <a:pt x="27542" y="76670"/>
                      <a:pt x="27542" y="137511"/>
                    </a:cubicBezTo>
                    <a:cubicBezTo>
                      <a:pt x="27542" y="169020"/>
                      <a:pt x="40770" y="197439"/>
                      <a:pt x="61975" y="217518"/>
                    </a:cubicBezTo>
                    <a:lnTo>
                      <a:pt x="43113" y="237446"/>
                    </a:lnTo>
                    <a:close/>
                  </a:path>
                </a:pathLst>
              </a:custGeom>
              <a:solidFill>
                <a:srgbClr val="CDCECE"/>
              </a:solidFill>
              <a:ln w="7600" cap="flat">
                <a:noFill/>
                <a:bevel/>
              </a:ln>
            </p:spPr>
          </p:sp>
        </p:grpSp>
        <p:sp>
          <p:nvSpPr>
            <p:cNvPr id="38" name="任意多边形 363">
              <a:extLst>
                <a:ext uri="{FF2B5EF4-FFF2-40B4-BE49-F238E27FC236}">
                  <a16:creationId xmlns:a16="http://schemas.microsoft.com/office/drawing/2014/main" id="{E80E8630-6470-41C5-A032-EA40EDE5AA05}"/>
                </a:ext>
              </a:extLst>
            </p:cNvPr>
            <p:cNvSpPr/>
            <p:nvPr/>
          </p:nvSpPr>
          <p:spPr>
            <a:xfrm>
              <a:off x="7218568" y="2564899"/>
              <a:ext cx="29747" cy="151884"/>
            </a:xfrm>
            <a:custGeom>
              <a:avLst/>
              <a:gdLst/>
              <a:ahLst/>
              <a:cxnLst/>
              <a:rect l="0" t="0" r="0" b="0"/>
              <a:pathLst>
                <a:path w="29747" h="151884">
                  <a:moveTo>
                    <a:pt x="0" y="0"/>
                  </a:moveTo>
                  <a:lnTo>
                    <a:pt x="29747" y="0"/>
                  </a:lnTo>
                  <a:lnTo>
                    <a:pt x="29747" y="151884"/>
                  </a:lnTo>
                  <a:lnTo>
                    <a:pt x="0" y="151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CECE"/>
            </a:solidFill>
            <a:ln w="7600" cap="flat">
              <a:noFill/>
              <a:bevel/>
            </a:ln>
          </p:spPr>
        </p: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B5E6B6FF-CCFF-4D77-8DCE-78189EA449C1}"/>
                </a:ext>
              </a:extLst>
            </p:cNvPr>
            <p:cNvGrpSpPr/>
            <p:nvPr/>
          </p:nvGrpSpPr>
          <p:grpSpPr>
            <a:xfrm>
              <a:off x="7145605" y="2632075"/>
              <a:ext cx="176256" cy="106970"/>
              <a:chOff x="7145605" y="2632075"/>
              <a:chExt cx="176256" cy="106970"/>
            </a:xfrm>
          </p:grpSpPr>
          <p:sp>
            <p:nvSpPr>
              <p:cNvPr id="40" name="任意多边形 365">
                <a:extLst>
                  <a:ext uri="{FF2B5EF4-FFF2-40B4-BE49-F238E27FC236}">
                    <a16:creationId xmlns:a16="http://schemas.microsoft.com/office/drawing/2014/main" id="{7EFCA428-7303-4A41-AD35-370E6255C0D3}"/>
                  </a:ext>
                </a:extLst>
              </p:cNvPr>
              <p:cNvSpPr/>
              <p:nvPr/>
            </p:nvSpPr>
            <p:spPr>
              <a:xfrm rot="2700000" flipH="1">
                <a:off x="7253442" y="2624735"/>
                <a:ext cx="29727" cy="121650"/>
              </a:xfrm>
              <a:custGeom>
                <a:avLst/>
                <a:gdLst/>
                <a:ahLst/>
                <a:cxnLst/>
                <a:rect l="0" t="0" r="0" b="0"/>
                <a:pathLst>
                  <a:path w="29727" h="121650">
                    <a:moveTo>
                      <a:pt x="0" y="0"/>
                    </a:moveTo>
                    <a:lnTo>
                      <a:pt x="29727" y="0"/>
                    </a:lnTo>
                    <a:lnTo>
                      <a:pt x="29727" y="121650"/>
                    </a:lnTo>
                    <a:lnTo>
                      <a:pt x="0" y="1216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DCECE"/>
              </a:solidFill>
              <a:ln w="7600" cap="flat">
                <a:noFill/>
                <a:bevel/>
              </a:ln>
            </p:spPr>
          </p:sp>
          <p:sp>
            <p:nvSpPr>
              <p:cNvPr id="41" name="任意多边形 366">
                <a:extLst>
                  <a:ext uri="{FF2B5EF4-FFF2-40B4-BE49-F238E27FC236}">
                    <a16:creationId xmlns:a16="http://schemas.microsoft.com/office/drawing/2014/main" id="{D61BDC01-7A99-43B4-A763-AA0BFF98D333}"/>
                  </a:ext>
                </a:extLst>
              </p:cNvPr>
              <p:cNvSpPr/>
              <p:nvPr/>
            </p:nvSpPr>
            <p:spPr>
              <a:xfrm rot="-2700000" flipH="1">
                <a:off x="7184296" y="2624735"/>
                <a:ext cx="29727" cy="121650"/>
              </a:xfrm>
              <a:custGeom>
                <a:avLst/>
                <a:gdLst/>
                <a:ahLst/>
                <a:cxnLst/>
                <a:rect l="0" t="0" r="0" b="0"/>
                <a:pathLst>
                  <a:path w="29727" h="121650">
                    <a:moveTo>
                      <a:pt x="0" y="0"/>
                    </a:moveTo>
                    <a:lnTo>
                      <a:pt x="29727" y="0"/>
                    </a:lnTo>
                    <a:lnTo>
                      <a:pt x="29727" y="121650"/>
                    </a:lnTo>
                    <a:lnTo>
                      <a:pt x="0" y="1216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DCECE"/>
              </a:solidFill>
              <a:ln w="7600" cap="flat">
                <a:noFill/>
                <a:bevel/>
              </a:ln>
            </p:spPr>
          </p:sp>
        </p:grp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F4F025F6-A620-42DA-84AA-118ABEF38CDE}"/>
              </a:ext>
            </a:extLst>
          </p:cNvPr>
          <p:cNvGrpSpPr/>
          <p:nvPr/>
        </p:nvGrpSpPr>
        <p:grpSpPr>
          <a:xfrm>
            <a:off x="8793397" y="2531276"/>
            <a:ext cx="258267" cy="395966"/>
            <a:chOff x="7448440" y="2316796"/>
            <a:chExt cx="275410" cy="422249"/>
          </a:xfrm>
        </p:grpSpPr>
        <p:grpSp>
          <p:nvGrpSpPr>
            <p:cNvPr id="30" name="Variable Radian Doughnut">
              <a:extLst>
                <a:ext uri="{FF2B5EF4-FFF2-40B4-BE49-F238E27FC236}">
                  <a16:creationId xmlns:a16="http://schemas.microsoft.com/office/drawing/2014/main" id="{7DD09E89-77EB-4B1E-8081-11483CB3D60D}"/>
                </a:ext>
              </a:extLst>
            </p:cNvPr>
            <p:cNvGrpSpPr/>
            <p:nvPr/>
          </p:nvGrpSpPr>
          <p:grpSpPr>
            <a:xfrm>
              <a:off x="7448152" y="2316620"/>
              <a:ext cx="275410" cy="275023"/>
              <a:chOff x="7448152" y="2316620"/>
              <a:chExt cx="275410" cy="275023"/>
            </a:xfrm>
          </p:grpSpPr>
          <p:sp>
            <p:nvSpPr>
              <p:cNvPr id="35" name="任意多边形 369">
                <a:extLst>
                  <a:ext uri="{FF2B5EF4-FFF2-40B4-BE49-F238E27FC236}">
                    <a16:creationId xmlns:a16="http://schemas.microsoft.com/office/drawing/2014/main" id="{321064A2-EAA2-4848-9E01-C1190887926B}"/>
                  </a:ext>
                </a:extLst>
              </p:cNvPr>
              <p:cNvSpPr/>
              <p:nvPr/>
            </p:nvSpPr>
            <p:spPr>
              <a:xfrm>
                <a:off x="7448152" y="2316620"/>
                <a:ext cx="275410" cy="275023"/>
              </a:xfrm>
              <a:custGeom>
                <a:avLst/>
                <a:gdLst>
                  <a:gd name="connsiteX0" fmla="*/ 137705 w 275410"/>
                  <a:gd name="connsiteY0" fmla="*/ 275023 h 275023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5023">
                    <a:moveTo>
                      <a:pt x="137705" y="275023"/>
                    </a:moveTo>
                    <a:cubicBezTo>
                      <a:pt x="101039" y="275023"/>
                      <a:pt x="67720" y="260712"/>
                      <a:pt x="43113" y="237446"/>
                    </a:cubicBezTo>
                    <a:lnTo>
                      <a:pt x="61975" y="217712"/>
                    </a:lnTo>
                    <a:cubicBezTo>
                      <a:pt x="81717" y="236210"/>
                      <a:pt x="108372" y="247675"/>
                      <a:pt x="137705" y="247675"/>
                    </a:cubicBezTo>
                    <a:lnTo>
                      <a:pt x="137705" y="275023"/>
                    </a:lnTo>
                    <a:close/>
                  </a:path>
                </a:pathLst>
              </a:custGeom>
              <a:solidFill>
                <a:srgbClr val="CDCECE"/>
              </a:solidFill>
              <a:ln w="7600" cap="flat">
                <a:noFill/>
                <a:bevel/>
              </a:ln>
            </p:spPr>
          </p:sp>
          <p:sp>
            <p:nvSpPr>
              <p:cNvPr id="36" name="任意多边形 370">
                <a:extLst>
                  <a:ext uri="{FF2B5EF4-FFF2-40B4-BE49-F238E27FC236}">
                    <a16:creationId xmlns:a16="http://schemas.microsoft.com/office/drawing/2014/main" id="{504CB89F-77B6-4706-A1D8-73780D887E0A}"/>
                  </a:ext>
                </a:extLst>
              </p:cNvPr>
              <p:cNvSpPr/>
              <p:nvPr/>
            </p:nvSpPr>
            <p:spPr>
              <a:xfrm>
                <a:off x="7448152" y="2316620"/>
                <a:ext cx="275410" cy="275023"/>
              </a:xfrm>
              <a:custGeom>
                <a:avLst/>
                <a:gdLst>
                  <a:gd name="connsiteX0" fmla="*/ 43113 w 275410"/>
                  <a:gd name="connsiteY0" fmla="*/ 237446 h 275023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5023">
                    <a:moveTo>
                      <a:pt x="43113" y="237446"/>
                    </a:moveTo>
                    <a:cubicBezTo>
                      <a:pt x="16535" y="212316"/>
                      <a:pt x="0" y="176842"/>
                      <a:pt x="0" y="137511"/>
                    </a:cubicBezTo>
                    <a:cubicBezTo>
                      <a:pt x="0" y="61566"/>
                      <a:pt x="61653" y="0"/>
                      <a:pt x="137705" y="0"/>
                    </a:cubicBezTo>
                    <a:cubicBezTo>
                      <a:pt x="213758" y="0"/>
                      <a:pt x="275410" y="61566"/>
                      <a:pt x="275410" y="137511"/>
                    </a:cubicBezTo>
                    <a:cubicBezTo>
                      <a:pt x="275410" y="213457"/>
                      <a:pt x="213758" y="275023"/>
                      <a:pt x="137705" y="275023"/>
                    </a:cubicBezTo>
                    <a:lnTo>
                      <a:pt x="137705" y="247869"/>
                    </a:lnTo>
                    <a:cubicBezTo>
                      <a:pt x="198547" y="247675"/>
                      <a:pt x="247869" y="198353"/>
                      <a:pt x="247869" y="137511"/>
                    </a:cubicBezTo>
                    <a:cubicBezTo>
                      <a:pt x="247869" y="76670"/>
                      <a:pt x="198547" y="27348"/>
                      <a:pt x="137705" y="27348"/>
                    </a:cubicBezTo>
                    <a:cubicBezTo>
                      <a:pt x="76864" y="27348"/>
                      <a:pt x="27542" y="76670"/>
                      <a:pt x="27542" y="137511"/>
                    </a:cubicBezTo>
                    <a:cubicBezTo>
                      <a:pt x="27542" y="169020"/>
                      <a:pt x="40770" y="197439"/>
                      <a:pt x="61975" y="217518"/>
                    </a:cubicBezTo>
                    <a:lnTo>
                      <a:pt x="43113" y="237446"/>
                    </a:lnTo>
                    <a:close/>
                  </a:path>
                </a:pathLst>
              </a:custGeom>
              <a:solidFill>
                <a:srgbClr val="CDCECE"/>
              </a:solidFill>
              <a:ln w="7600" cap="flat">
                <a:noFill/>
                <a:bevel/>
              </a:ln>
            </p:spPr>
          </p:sp>
        </p:grpSp>
        <p:sp>
          <p:nvSpPr>
            <p:cNvPr id="31" name="任意多边形 371">
              <a:extLst>
                <a:ext uri="{FF2B5EF4-FFF2-40B4-BE49-F238E27FC236}">
                  <a16:creationId xmlns:a16="http://schemas.microsoft.com/office/drawing/2014/main" id="{3C079C0B-4F66-4ACA-9960-A88BFA0EC7E5}"/>
                </a:ext>
              </a:extLst>
            </p:cNvPr>
            <p:cNvSpPr/>
            <p:nvPr/>
          </p:nvSpPr>
          <p:spPr>
            <a:xfrm>
              <a:off x="7570980" y="2564899"/>
              <a:ext cx="29747" cy="151884"/>
            </a:xfrm>
            <a:custGeom>
              <a:avLst/>
              <a:gdLst/>
              <a:ahLst/>
              <a:cxnLst/>
              <a:rect l="0" t="0" r="0" b="0"/>
              <a:pathLst>
                <a:path w="29747" h="151884">
                  <a:moveTo>
                    <a:pt x="0" y="0"/>
                  </a:moveTo>
                  <a:lnTo>
                    <a:pt x="29747" y="0"/>
                  </a:lnTo>
                  <a:lnTo>
                    <a:pt x="29747" y="151884"/>
                  </a:lnTo>
                  <a:lnTo>
                    <a:pt x="0" y="151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CECE"/>
            </a:solidFill>
            <a:ln w="7600" cap="flat">
              <a:noFill/>
              <a:bevel/>
            </a:ln>
          </p:spPr>
        </p: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D8CF9ED8-2996-4EF6-A352-30BEF6DE04DC}"/>
                </a:ext>
              </a:extLst>
            </p:cNvPr>
            <p:cNvGrpSpPr/>
            <p:nvPr/>
          </p:nvGrpSpPr>
          <p:grpSpPr>
            <a:xfrm>
              <a:off x="7498017" y="2632075"/>
              <a:ext cx="176256" cy="106970"/>
              <a:chOff x="7498017" y="2632075"/>
              <a:chExt cx="176256" cy="106970"/>
            </a:xfrm>
          </p:grpSpPr>
          <p:sp>
            <p:nvSpPr>
              <p:cNvPr id="33" name="任意多边形 373">
                <a:extLst>
                  <a:ext uri="{FF2B5EF4-FFF2-40B4-BE49-F238E27FC236}">
                    <a16:creationId xmlns:a16="http://schemas.microsoft.com/office/drawing/2014/main" id="{6C103D2A-1921-4007-8A87-634053757139}"/>
                  </a:ext>
                </a:extLst>
              </p:cNvPr>
              <p:cNvSpPr/>
              <p:nvPr/>
            </p:nvSpPr>
            <p:spPr>
              <a:xfrm rot="2700000" flipH="1">
                <a:off x="7605854" y="2624735"/>
                <a:ext cx="29727" cy="121650"/>
              </a:xfrm>
              <a:custGeom>
                <a:avLst/>
                <a:gdLst/>
                <a:ahLst/>
                <a:cxnLst/>
                <a:rect l="0" t="0" r="0" b="0"/>
                <a:pathLst>
                  <a:path w="29727" h="121650">
                    <a:moveTo>
                      <a:pt x="0" y="0"/>
                    </a:moveTo>
                    <a:lnTo>
                      <a:pt x="29727" y="0"/>
                    </a:lnTo>
                    <a:lnTo>
                      <a:pt x="29727" y="121650"/>
                    </a:lnTo>
                    <a:lnTo>
                      <a:pt x="0" y="1216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DCECE"/>
              </a:solidFill>
              <a:ln w="7600" cap="flat">
                <a:noFill/>
                <a:bevel/>
              </a:ln>
            </p:spPr>
          </p:sp>
          <p:sp>
            <p:nvSpPr>
              <p:cNvPr id="34" name="任意多边形 374">
                <a:extLst>
                  <a:ext uri="{FF2B5EF4-FFF2-40B4-BE49-F238E27FC236}">
                    <a16:creationId xmlns:a16="http://schemas.microsoft.com/office/drawing/2014/main" id="{3ABB60CF-6239-4AEE-B687-AB53432A99CC}"/>
                  </a:ext>
                </a:extLst>
              </p:cNvPr>
              <p:cNvSpPr/>
              <p:nvPr/>
            </p:nvSpPr>
            <p:spPr>
              <a:xfrm rot="-2700000" flipH="1">
                <a:off x="7536708" y="2624735"/>
                <a:ext cx="29727" cy="121650"/>
              </a:xfrm>
              <a:custGeom>
                <a:avLst/>
                <a:gdLst/>
                <a:ahLst/>
                <a:cxnLst/>
                <a:rect l="0" t="0" r="0" b="0"/>
                <a:pathLst>
                  <a:path w="29727" h="121650">
                    <a:moveTo>
                      <a:pt x="0" y="0"/>
                    </a:moveTo>
                    <a:lnTo>
                      <a:pt x="29727" y="0"/>
                    </a:lnTo>
                    <a:lnTo>
                      <a:pt x="29727" y="121650"/>
                    </a:lnTo>
                    <a:lnTo>
                      <a:pt x="0" y="1216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DCECE"/>
              </a:solidFill>
              <a:ln w="7600" cap="flat">
                <a:noFill/>
                <a:bevel/>
              </a:ln>
            </p:spPr>
          </p:sp>
        </p:grp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90785331-F633-4BDB-AE18-069216D385CD}"/>
              </a:ext>
            </a:extLst>
          </p:cNvPr>
          <p:cNvGrpSpPr/>
          <p:nvPr/>
        </p:nvGrpSpPr>
        <p:grpSpPr>
          <a:xfrm>
            <a:off x="9123930" y="2531276"/>
            <a:ext cx="258267" cy="395966"/>
            <a:chOff x="7800913" y="2316796"/>
            <a:chExt cx="275410" cy="422249"/>
          </a:xfrm>
        </p:grpSpPr>
        <p:grpSp>
          <p:nvGrpSpPr>
            <p:cNvPr id="23" name="Variable Radian Doughnut">
              <a:extLst>
                <a:ext uri="{FF2B5EF4-FFF2-40B4-BE49-F238E27FC236}">
                  <a16:creationId xmlns:a16="http://schemas.microsoft.com/office/drawing/2014/main" id="{65ADF264-1F13-4875-A10B-49F77D534273}"/>
                </a:ext>
              </a:extLst>
            </p:cNvPr>
            <p:cNvGrpSpPr/>
            <p:nvPr/>
          </p:nvGrpSpPr>
          <p:grpSpPr>
            <a:xfrm>
              <a:off x="7800624" y="2316620"/>
              <a:ext cx="275410" cy="275023"/>
              <a:chOff x="7800624" y="2316620"/>
              <a:chExt cx="275410" cy="275023"/>
            </a:xfrm>
          </p:grpSpPr>
          <p:sp>
            <p:nvSpPr>
              <p:cNvPr id="28" name="任意多边形 377">
                <a:extLst>
                  <a:ext uri="{FF2B5EF4-FFF2-40B4-BE49-F238E27FC236}">
                    <a16:creationId xmlns:a16="http://schemas.microsoft.com/office/drawing/2014/main" id="{C3621FB2-175E-4204-B609-89284BAADE16}"/>
                  </a:ext>
                </a:extLst>
              </p:cNvPr>
              <p:cNvSpPr/>
              <p:nvPr/>
            </p:nvSpPr>
            <p:spPr>
              <a:xfrm>
                <a:off x="7800624" y="2316620"/>
                <a:ext cx="275410" cy="275023"/>
              </a:xfrm>
              <a:custGeom>
                <a:avLst/>
                <a:gdLst>
                  <a:gd name="connsiteX0" fmla="*/ 137705 w 275410"/>
                  <a:gd name="connsiteY0" fmla="*/ 275023 h 275023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5023">
                    <a:moveTo>
                      <a:pt x="137705" y="275023"/>
                    </a:moveTo>
                    <a:cubicBezTo>
                      <a:pt x="101039" y="275023"/>
                      <a:pt x="67720" y="260712"/>
                      <a:pt x="43113" y="237446"/>
                    </a:cubicBezTo>
                    <a:lnTo>
                      <a:pt x="61975" y="217712"/>
                    </a:lnTo>
                    <a:cubicBezTo>
                      <a:pt x="81717" y="236210"/>
                      <a:pt x="108372" y="247675"/>
                      <a:pt x="137705" y="247675"/>
                    </a:cubicBezTo>
                    <a:lnTo>
                      <a:pt x="137705" y="275023"/>
                    </a:lnTo>
                    <a:close/>
                  </a:path>
                </a:pathLst>
              </a:custGeom>
              <a:solidFill>
                <a:srgbClr val="CDCECE"/>
              </a:solidFill>
              <a:ln w="7600" cap="flat">
                <a:noFill/>
                <a:bevel/>
              </a:ln>
            </p:spPr>
          </p:sp>
          <p:sp>
            <p:nvSpPr>
              <p:cNvPr id="29" name="任意多边形 378">
                <a:extLst>
                  <a:ext uri="{FF2B5EF4-FFF2-40B4-BE49-F238E27FC236}">
                    <a16:creationId xmlns:a16="http://schemas.microsoft.com/office/drawing/2014/main" id="{CA7210F0-4308-4ABD-B43F-43067626A02D}"/>
                  </a:ext>
                </a:extLst>
              </p:cNvPr>
              <p:cNvSpPr/>
              <p:nvPr/>
            </p:nvSpPr>
            <p:spPr>
              <a:xfrm>
                <a:off x="7800624" y="2316620"/>
                <a:ext cx="275410" cy="275023"/>
              </a:xfrm>
              <a:custGeom>
                <a:avLst/>
                <a:gdLst>
                  <a:gd name="connsiteX0" fmla="*/ 43113 w 275410"/>
                  <a:gd name="connsiteY0" fmla="*/ 237446 h 275023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5023">
                    <a:moveTo>
                      <a:pt x="43113" y="237446"/>
                    </a:moveTo>
                    <a:cubicBezTo>
                      <a:pt x="16535" y="212316"/>
                      <a:pt x="0" y="176842"/>
                      <a:pt x="0" y="137511"/>
                    </a:cubicBezTo>
                    <a:cubicBezTo>
                      <a:pt x="0" y="61566"/>
                      <a:pt x="61653" y="0"/>
                      <a:pt x="137705" y="0"/>
                    </a:cubicBezTo>
                    <a:cubicBezTo>
                      <a:pt x="213758" y="0"/>
                      <a:pt x="275410" y="61566"/>
                      <a:pt x="275410" y="137511"/>
                    </a:cubicBezTo>
                    <a:cubicBezTo>
                      <a:pt x="275410" y="213457"/>
                      <a:pt x="213758" y="275023"/>
                      <a:pt x="137705" y="275023"/>
                    </a:cubicBezTo>
                    <a:lnTo>
                      <a:pt x="137705" y="247869"/>
                    </a:lnTo>
                    <a:cubicBezTo>
                      <a:pt x="198547" y="247675"/>
                      <a:pt x="247869" y="198353"/>
                      <a:pt x="247869" y="137511"/>
                    </a:cubicBezTo>
                    <a:cubicBezTo>
                      <a:pt x="247869" y="76670"/>
                      <a:pt x="198547" y="27348"/>
                      <a:pt x="137705" y="27348"/>
                    </a:cubicBezTo>
                    <a:cubicBezTo>
                      <a:pt x="76864" y="27348"/>
                      <a:pt x="27542" y="76670"/>
                      <a:pt x="27542" y="137511"/>
                    </a:cubicBezTo>
                    <a:cubicBezTo>
                      <a:pt x="27542" y="169020"/>
                      <a:pt x="40770" y="197439"/>
                      <a:pt x="61975" y="217518"/>
                    </a:cubicBezTo>
                    <a:lnTo>
                      <a:pt x="43113" y="237446"/>
                    </a:lnTo>
                    <a:close/>
                  </a:path>
                </a:pathLst>
              </a:custGeom>
              <a:solidFill>
                <a:srgbClr val="CDCECE"/>
              </a:solidFill>
              <a:ln w="7600" cap="flat">
                <a:noFill/>
                <a:bevel/>
              </a:ln>
            </p:spPr>
          </p:sp>
        </p:grpSp>
        <p:sp>
          <p:nvSpPr>
            <p:cNvPr id="24" name="任意多边形 379">
              <a:extLst>
                <a:ext uri="{FF2B5EF4-FFF2-40B4-BE49-F238E27FC236}">
                  <a16:creationId xmlns:a16="http://schemas.microsoft.com/office/drawing/2014/main" id="{FBE7818B-B64E-47F0-B54B-1526A375E2FF}"/>
                </a:ext>
              </a:extLst>
            </p:cNvPr>
            <p:cNvSpPr/>
            <p:nvPr/>
          </p:nvSpPr>
          <p:spPr>
            <a:xfrm>
              <a:off x="7923453" y="2564899"/>
              <a:ext cx="29747" cy="151884"/>
            </a:xfrm>
            <a:custGeom>
              <a:avLst/>
              <a:gdLst/>
              <a:ahLst/>
              <a:cxnLst/>
              <a:rect l="0" t="0" r="0" b="0"/>
              <a:pathLst>
                <a:path w="29747" h="151884">
                  <a:moveTo>
                    <a:pt x="0" y="0"/>
                  </a:moveTo>
                  <a:lnTo>
                    <a:pt x="29747" y="0"/>
                  </a:lnTo>
                  <a:lnTo>
                    <a:pt x="29747" y="151884"/>
                  </a:lnTo>
                  <a:lnTo>
                    <a:pt x="0" y="151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CECE"/>
            </a:solidFill>
            <a:ln w="7600" cap="flat">
              <a:noFill/>
              <a:bevel/>
            </a:ln>
          </p:spPr>
        </p: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A6DAFB5D-87B2-4892-88B3-C2803DB81CD1}"/>
                </a:ext>
              </a:extLst>
            </p:cNvPr>
            <p:cNvGrpSpPr/>
            <p:nvPr/>
          </p:nvGrpSpPr>
          <p:grpSpPr>
            <a:xfrm>
              <a:off x="7850490" y="2632075"/>
              <a:ext cx="176256" cy="106970"/>
              <a:chOff x="7850490" y="2632075"/>
              <a:chExt cx="176256" cy="106970"/>
            </a:xfrm>
          </p:grpSpPr>
          <p:sp>
            <p:nvSpPr>
              <p:cNvPr id="26" name="任意多边形 381">
                <a:extLst>
                  <a:ext uri="{FF2B5EF4-FFF2-40B4-BE49-F238E27FC236}">
                    <a16:creationId xmlns:a16="http://schemas.microsoft.com/office/drawing/2014/main" id="{4B12CE72-9168-45E8-80B0-71F3030E1546}"/>
                  </a:ext>
                </a:extLst>
              </p:cNvPr>
              <p:cNvSpPr/>
              <p:nvPr/>
            </p:nvSpPr>
            <p:spPr>
              <a:xfrm rot="2700000" flipH="1">
                <a:off x="7958327" y="2624735"/>
                <a:ext cx="29727" cy="121650"/>
              </a:xfrm>
              <a:custGeom>
                <a:avLst/>
                <a:gdLst/>
                <a:ahLst/>
                <a:cxnLst/>
                <a:rect l="0" t="0" r="0" b="0"/>
                <a:pathLst>
                  <a:path w="29727" h="121650">
                    <a:moveTo>
                      <a:pt x="0" y="0"/>
                    </a:moveTo>
                    <a:lnTo>
                      <a:pt x="29727" y="0"/>
                    </a:lnTo>
                    <a:lnTo>
                      <a:pt x="29727" y="121650"/>
                    </a:lnTo>
                    <a:lnTo>
                      <a:pt x="0" y="1216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DCECE"/>
              </a:solidFill>
              <a:ln w="7600" cap="flat">
                <a:noFill/>
                <a:bevel/>
              </a:ln>
            </p:spPr>
          </p:sp>
          <p:sp>
            <p:nvSpPr>
              <p:cNvPr id="27" name="任意多边形 382">
                <a:extLst>
                  <a:ext uri="{FF2B5EF4-FFF2-40B4-BE49-F238E27FC236}">
                    <a16:creationId xmlns:a16="http://schemas.microsoft.com/office/drawing/2014/main" id="{D8665F7C-04F8-4CD2-97E2-21AD8DCF2CB6}"/>
                  </a:ext>
                </a:extLst>
              </p:cNvPr>
              <p:cNvSpPr/>
              <p:nvPr/>
            </p:nvSpPr>
            <p:spPr>
              <a:xfrm rot="-2700000" flipH="1">
                <a:off x="7889181" y="2624735"/>
                <a:ext cx="29727" cy="121650"/>
              </a:xfrm>
              <a:custGeom>
                <a:avLst/>
                <a:gdLst/>
                <a:ahLst/>
                <a:cxnLst/>
                <a:rect l="0" t="0" r="0" b="0"/>
                <a:pathLst>
                  <a:path w="29727" h="121650">
                    <a:moveTo>
                      <a:pt x="0" y="0"/>
                    </a:moveTo>
                    <a:lnTo>
                      <a:pt x="29727" y="0"/>
                    </a:lnTo>
                    <a:lnTo>
                      <a:pt x="29727" y="121650"/>
                    </a:lnTo>
                    <a:lnTo>
                      <a:pt x="0" y="1216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DCECE"/>
              </a:solidFill>
              <a:ln w="7600" cap="flat">
                <a:noFill/>
                <a:bevel/>
              </a:ln>
            </p:spPr>
          </p:sp>
        </p:grp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AB096F77-11DE-45C3-B605-F99D01C95A02}"/>
              </a:ext>
            </a:extLst>
          </p:cNvPr>
          <p:cNvGrpSpPr/>
          <p:nvPr/>
        </p:nvGrpSpPr>
        <p:grpSpPr>
          <a:xfrm>
            <a:off x="9454406" y="2531276"/>
            <a:ext cx="258267" cy="395966"/>
            <a:chOff x="8153325" y="2316796"/>
            <a:chExt cx="275410" cy="422249"/>
          </a:xfrm>
        </p:grpSpPr>
        <p:grpSp>
          <p:nvGrpSpPr>
            <p:cNvPr id="16" name="Variable Radian Doughnut">
              <a:extLst>
                <a:ext uri="{FF2B5EF4-FFF2-40B4-BE49-F238E27FC236}">
                  <a16:creationId xmlns:a16="http://schemas.microsoft.com/office/drawing/2014/main" id="{B132DDF0-4A7B-470C-A36B-D686A4FF62FE}"/>
                </a:ext>
              </a:extLst>
            </p:cNvPr>
            <p:cNvGrpSpPr/>
            <p:nvPr/>
          </p:nvGrpSpPr>
          <p:grpSpPr>
            <a:xfrm>
              <a:off x="8153037" y="2316620"/>
              <a:ext cx="275410" cy="275023"/>
              <a:chOff x="8153037" y="2316620"/>
              <a:chExt cx="275410" cy="275023"/>
            </a:xfrm>
          </p:grpSpPr>
          <p:sp>
            <p:nvSpPr>
              <p:cNvPr id="21" name="任意多边形 385">
                <a:extLst>
                  <a:ext uri="{FF2B5EF4-FFF2-40B4-BE49-F238E27FC236}">
                    <a16:creationId xmlns:a16="http://schemas.microsoft.com/office/drawing/2014/main" id="{BB84A2A6-DE86-4281-ADF1-25D1C2EAC2D2}"/>
                  </a:ext>
                </a:extLst>
              </p:cNvPr>
              <p:cNvSpPr/>
              <p:nvPr/>
            </p:nvSpPr>
            <p:spPr>
              <a:xfrm>
                <a:off x="8153037" y="2316620"/>
                <a:ext cx="275410" cy="275023"/>
              </a:xfrm>
              <a:custGeom>
                <a:avLst/>
                <a:gdLst>
                  <a:gd name="connsiteX0" fmla="*/ 137705 w 275410"/>
                  <a:gd name="connsiteY0" fmla="*/ 275023 h 275023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5023">
                    <a:moveTo>
                      <a:pt x="137705" y="275023"/>
                    </a:moveTo>
                    <a:cubicBezTo>
                      <a:pt x="101039" y="275023"/>
                      <a:pt x="67720" y="260712"/>
                      <a:pt x="43113" y="237446"/>
                    </a:cubicBezTo>
                    <a:lnTo>
                      <a:pt x="61975" y="217712"/>
                    </a:lnTo>
                    <a:cubicBezTo>
                      <a:pt x="81717" y="236210"/>
                      <a:pt x="108372" y="247675"/>
                      <a:pt x="137705" y="247675"/>
                    </a:cubicBezTo>
                    <a:lnTo>
                      <a:pt x="137705" y="275023"/>
                    </a:lnTo>
                    <a:close/>
                  </a:path>
                </a:pathLst>
              </a:custGeom>
              <a:solidFill>
                <a:srgbClr val="CDCECE"/>
              </a:solidFill>
              <a:ln w="7600" cap="flat">
                <a:noFill/>
                <a:bevel/>
              </a:ln>
            </p:spPr>
          </p:sp>
          <p:sp>
            <p:nvSpPr>
              <p:cNvPr id="22" name="任意多边形 386">
                <a:extLst>
                  <a:ext uri="{FF2B5EF4-FFF2-40B4-BE49-F238E27FC236}">
                    <a16:creationId xmlns:a16="http://schemas.microsoft.com/office/drawing/2014/main" id="{0059D854-444D-403E-AF1A-9098CA85B828}"/>
                  </a:ext>
                </a:extLst>
              </p:cNvPr>
              <p:cNvSpPr/>
              <p:nvPr/>
            </p:nvSpPr>
            <p:spPr>
              <a:xfrm>
                <a:off x="8153037" y="2316620"/>
                <a:ext cx="275410" cy="275023"/>
              </a:xfrm>
              <a:custGeom>
                <a:avLst/>
                <a:gdLst>
                  <a:gd name="connsiteX0" fmla="*/ 43113 w 275410"/>
                  <a:gd name="connsiteY0" fmla="*/ 237446 h 275023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5023">
                    <a:moveTo>
                      <a:pt x="43113" y="237446"/>
                    </a:moveTo>
                    <a:cubicBezTo>
                      <a:pt x="16535" y="212316"/>
                      <a:pt x="0" y="176842"/>
                      <a:pt x="0" y="137511"/>
                    </a:cubicBezTo>
                    <a:cubicBezTo>
                      <a:pt x="0" y="61566"/>
                      <a:pt x="61653" y="0"/>
                      <a:pt x="137705" y="0"/>
                    </a:cubicBezTo>
                    <a:cubicBezTo>
                      <a:pt x="213758" y="0"/>
                      <a:pt x="275410" y="61566"/>
                      <a:pt x="275410" y="137511"/>
                    </a:cubicBezTo>
                    <a:cubicBezTo>
                      <a:pt x="275410" y="213457"/>
                      <a:pt x="213758" y="275023"/>
                      <a:pt x="137705" y="275023"/>
                    </a:cubicBezTo>
                    <a:lnTo>
                      <a:pt x="137705" y="247869"/>
                    </a:lnTo>
                    <a:cubicBezTo>
                      <a:pt x="198547" y="247675"/>
                      <a:pt x="247869" y="198353"/>
                      <a:pt x="247869" y="137511"/>
                    </a:cubicBezTo>
                    <a:cubicBezTo>
                      <a:pt x="247869" y="76670"/>
                      <a:pt x="198547" y="27348"/>
                      <a:pt x="137705" y="27348"/>
                    </a:cubicBezTo>
                    <a:cubicBezTo>
                      <a:pt x="76864" y="27348"/>
                      <a:pt x="27542" y="76670"/>
                      <a:pt x="27542" y="137511"/>
                    </a:cubicBezTo>
                    <a:cubicBezTo>
                      <a:pt x="27542" y="169020"/>
                      <a:pt x="40770" y="197439"/>
                      <a:pt x="61975" y="217518"/>
                    </a:cubicBezTo>
                    <a:lnTo>
                      <a:pt x="43113" y="237446"/>
                    </a:lnTo>
                    <a:close/>
                  </a:path>
                </a:pathLst>
              </a:custGeom>
              <a:solidFill>
                <a:srgbClr val="CDCECE"/>
              </a:solidFill>
              <a:ln w="7600" cap="flat">
                <a:noFill/>
                <a:bevel/>
              </a:ln>
            </p:spPr>
          </p:sp>
        </p:grpSp>
        <p:sp>
          <p:nvSpPr>
            <p:cNvPr id="17" name="任意多边形 387">
              <a:extLst>
                <a:ext uri="{FF2B5EF4-FFF2-40B4-BE49-F238E27FC236}">
                  <a16:creationId xmlns:a16="http://schemas.microsoft.com/office/drawing/2014/main" id="{9827C5E7-7D28-4671-9BA9-3B1B50CB6E44}"/>
                </a:ext>
              </a:extLst>
            </p:cNvPr>
            <p:cNvSpPr/>
            <p:nvPr/>
          </p:nvSpPr>
          <p:spPr>
            <a:xfrm>
              <a:off x="8275865" y="2564899"/>
              <a:ext cx="29747" cy="151884"/>
            </a:xfrm>
            <a:custGeom>
              <a:avLst/>
              <a:gdLst/>
              <a:ahLst/>
              <a:cxnLst/>
              <a:rect l="0" t="0" r="0" b="0"/>
              <a:pathLst>
                <a:path w="29747" h="151884">
                  <a:moveTo>
                    <a:pt x="0" y="0"/>
                  </a:moveTo>
                  <a:lnTo>
                    <a:pt x="29747" y="0"/>
                  </a:lnTo>
                  <a:lnTo>
                    <a:pt x="29747" y="151884"/>
                  </a:lnTo>
                  <a:lnTo>
                    <a:pt x="0" y="151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CECE"/>
            </a:solidFill>
            <a:ln w="7600" cap="flat">
              <a:noFill/>
              <a:bevel/>
            </a:ln>
          </p:spPr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BAB3DC34-BF5B-4AF4-9E29-391C25C69E1D}"/>
                </a:ext>
              </a:extLst>
            </p:cNvPr>
            <p:cNvGrpSpPr/>
            <p:nvPr/>
          </p:nvGrpSpPr>
          <p:grpSpPr>
            <a:xfrm>
              <a:off x="8202902" y="2632075"/>
              <a:ext cx="176256" cy="106970"/>
              <a:chOff x="8202902" y="2632075"/>
              <a:chExt cx="176256" cy="106970"/>
            </a:xfrm>
          </p:grpSpPr>
          <p:sp>
            <p:nvSpPr>
              <p:cNvPr id="19" name="任意多边形 389">
                <a:extLst>
                  <a:ext uri="{FF2B5EF4-FFF2-40B4-BE49-F238E27FC236}">
                    <a16:creationId xmlns:a16="http://schemas.microsoft.com/office/drawing/2014/main" id="{39AAA6C4-AB28-43A4-946D-833F80D59E6B}"/>
                  </a:ext>
                </a:extLst>
              </p:cNvPr>
              <p:cNvSpPr/>
              <p:nvPr/>
            </p:nvSpPr>
            <p:spPr>
              <a:xfrm rot="2700000" flipH="1">
                <a:off x="8310739" y="2624735"/>
                <a:ext cx="29727" cy="121650"/>
              </a:xfrm>
              <a:custGeom>
                <a:avLst/>
                <a:gdLst/>
                <a:ahLst/>
                <a:cxnLst/>
                <a:rect l="0" t="0" r="0" b="0"/>
                <a:pathLst>
                  <a:path w="29727" h="121650">
                    <a:moveTo>
                      <a:pt x="0" y="0"/>
                    </a:moveTo>
                    <a:lnTo>
                      <a:pt x="29727" y="0"/>
                    </a:lnTo>
                    <a:lnTo>
                      <a:pt x="29727" y="121650"/>
                    </a:lnTo>
                    <a:lnTo>
                      <a:pt x="0" y="1216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DCECE"/>
              </a:solidFill>
              <a:ln w="7600" cap="flat">
                <a:noFill/>
                <a:bevel/>
              </a:ln>
            </p:spPr>
          </p:sp>
          <p:sp>
            <p:nvSpPr>
              <p:cNvPr id="20" name="任意多边形 390">
                <a:extLst>
                  <a:ext uri="{FF2B5EF4-FFF2-40B4-BE49-F238E27FC236}">
                    <a16:creationId xmlns:a16="http://schemas.microsoft.com/office/drawing/2014/main" id="{15AAC135-0DCC-4695-9038-2757A44BD51C}"/>
                  </a:ext>
                </a:extLst>
              </p:cNvPr>
              <p:cNvSpPr/>
              <p:nvPr/>
            </p:nvSpPr>
            <p:spPr>
              <a:xfrm rot="-2700000" flipH="1">
                <a:off x="8241593" y="2624735"/>
                <a:ext cx="29727" cy="121650"/>
              </a:xfrm>
              <a:custGeom>
                <a:avLst/>
                <a:gdLst/>
                <a:ahLst/>
                <a:cxnLst/>
                <a:rect l="0" t="0" r="0" b="0"/>
                <a:pathLst>
                  <a:path w="29727" h="121650">
                    <a:moveTo>
                      <a:pt x="0" y="0"/>
                    </a:moveTo>
                    <a:lnTo>
                      <a:pt x="29727" y="0"/>
                    </a:lnTo>
                    <a:lnTo>
                      <a:pt x="29727" y="121650"/>
                    </a:lnTo>
                    <a:lnTo>
                      <a:pt x="0" y="1216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DCECE"/>
              </a:solidFill>
              <a:ln w="7600" cap="flat">
                <a:noFill/>
                <a:bevel/>
              </a:ln>
            </p:spPr>
          </p:sp>
        </p:grpSp>
      </p:grpSp>
      <p:sp>
        <p:nvSpPr>
          <p:cNvPr id="13" name="Text 419">
            <a:extLst>
              <a:ext uri="{FF2B5EF4-FFF2-40B4-BE49-F238E27FC236}">
                <a16:creationId xmlns:a16="http://schemas.microsoft.com/office/drawing/2014/main" id="{8E186D39-C4A8-4FFE-9A30-61BEF9CCBF8F}"/>
              </a:ext>
            </a:extLst>
          </p:cNvPr>
          <p:cNvSpPr txBox="1"/>
          <p:nvPr/>
        </p:nvSpPr>
        <p:spPr>
          <a:xfrm>
            <a:off x="7333986" y="3457219"/>
            <a:ext cx="1570776" cy="16969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60%</a:t>
            </a:r>
          </a:p>
        </p:txBody>
      </p:sp>
      <p:sp>
        <p:nvSpPr>
          <p:cNvPr id="14" name="任意多边形 401">
            <a:extLst>
              <a:ext uri="{FF2B5EF4-FFF2-40B4-BE49-F238E27FC236}">
                <a16:creationId xmlns:a16="http://schemas.microsoft.com/office/drawing/2014/main" id="{171738E2-0004-4859-BB6B-8555AF349ADE}"/>
              </a:ext>
            </a:extLst>
          </p:cNvPr>
          <p:cNvSpPr/>
          <p:nvPr/>
        </p:nvSpPr>
        <p:spPr>
          <a:xfrm rot="16200000">
            <a:off x="8024461" y="1607793"/>
            <a:ext cx="146722" cy="3235530"/>
          </a:xfrm>
          <a:custGeom>
            <a:avLst/>
            <a:gdLst/>
            <a:ahLst/>
            <a:cxnLst/>
            <a:rect l="0" t="0" r="0" b="0"/>
            <a:pathLst>
              <a:path w="156461" h="3450294">
                <a:moveTo>
                  <a:pt x="0" y="0"/>
                </a:moveTo>
                <a:lnTo>
                  <a:pt x="156461" y="0"/>
                </a:lnTo>
                <a:lnTo>
                  <a:pt x="156461" y="3450294"/>
                </a:lnTo>
                <a:lnTo>
                  <a:pt x="0" y="3450294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7600" cap="flat">
            <a:solidFill>
              <a:schemeClr val="bg1">
                <a:lumMod val="85000"/>
              </a:schemeClr>
            </a:solidFill>
            <a:bevel/>
          </a:ln>
        </p:spPr>
      </p:sp>
      <p:sp>
        <p:nvSpPr>
          <p:cNvPr id="15" name="任意多边形 402">
            <a:extLst>
              <a:ext uri="{FF2B5EF4-FFF2-40B4-BE49-F238E27FC236}">
                <a16:creationId xmlns:a16="http://schemas.microsoft.com/office/drawing/2014/main" id="{60A01AF9-D188-4307-9647-845225BB8758}"/>
              </a:ext>
            </a:extLst>
          </p:cNvPr>
          <p:cNvSpPr/>
          <p:nvPr/>
        </p:nvSpPr>
        <p:spPr>
          <a:xfrm rot="16200000">
            <a:off x="7345099" y="2286246"/>
            <a:ext cx="148540" cy="1878625"/>
          </a:xfrm>
          <a:custGeom>
            <a:avLst/>
            <a:gdLst/>
            <a:ahLst/>
            <a:cxnLst/>
            <a:rect l="0" t="0" r="0" b="0"/>
            <a:pathLst>
              <a:path w="128562" h="2003322">
                <a:moveTo>
                  <a:pt x="0" y="0"/>
                </a:moveTo>
                <a:lnTo>
                  <a:pt x="128562" y="0"/>
                </a:lnTo>
                <a:lnTo>
                  <a:pt x="128562" y="2003322"/>
                </a:lnTo>
                <a:lnTo>
                  <a:pt x="0" y="2003322"/>
                </a:lnTo>
                <a:lnTo>
                  <a:pt x="0" y="0"/>
                </a:lnTo>
                <a:close/>
              </a:path>
            </a:pathLst>
          </a:custGeom>
          <a:solidFill>
            <a:srgbClr val="4A6BCF"/>
          </a:solidFill>
          <a:ln w="7600" cap="flat">
            <a:noFill/>
            <a:bevel/>
          </a:ln>
        </p:spPr>
      </p: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2DA18F52-F95B-4805-8C38-57C715D9E70B}"/>
              </a:ext>
            </a:extLst>
          </p:cNvPr>
          <p:cNvGrpSpPr/>
          <p:nvPr/>
        </p:nvGrpSpPr>
        <p:grpSpPr>
          <a:xfrm>
            <a:off x="5453850" y="4519405"/>
            <a:ext cx="258267" cy="395966"/>
            <a:chOff x="3887224" y="4436892"/>
            <a:chExt cx="275410" cy="422249"/>
          </a:xfrm>
        </p:grpSpPr>
        <p:grpSp>
          <p:nvGrpSpPr>
            <p:cNvPr id="145" name="Variable Radian Doughnut">
              <a:extLst>
                <a:ext uri="{FF2B5EF4-FFF2-40B4-BE49-F238E27FC236}">
                  <a16:creationId xmlns:a16="http://schemas.microsoft.com/office/drawing/2014/main" id="{DA8883BA-126E-4B23-9611-F2F6F29D2CC5}"/>
                </a:ext>
              </a:extLst>
            </p:cNvPr>
            <p:cNvGrpSpPr/>
            <p:nvPr/>
          </p:nvGrpSpPr>
          <p:grpSpPr>
            <a:xfrm>
              <a:off x="3886936" y="4436514"/>
              <a:ext cx="275410" cy="277060"/>
              <a:chOff x="3886936" y="4436514"/>
              <a:chExt cx="275410" cy="277060"/>
            </a:xfrm>
          </p:grpSpPr>
          <p:sp>
            <p:nvSpPr>
              <p:cNvPr id="148" name="任意多边形 253">
                <a:extLst>
                  <a:ext uri="{FF2B5EF4-FFF2-40B4-BE49-F238E27FC236}">
                    <a16:creationId xmlns:a16="http://schemas.microsoft.com/office/drawing/2014/main" id="{853BFBC5-F028-48E6-B0A9-E8BA79FD4FC9}"/>
                  </a:ext>
                </a:extLst>
              </p:cNvPr>
              <p:cNvSpPr/>
              <p:nvPr/>
            </p:nvSpPr>
            <p:spPr>
              <a:xfrm>
                <a:off x="3886936" y="4436514"/>
                <a:ext cx="275410" cy="277060"/>
              </a:xfrm>
              <a:custGeom>
                <a:avLst/>
                <a:gdLst>
                  <a:gd name="connsiteX0" fmla="*/ 137705 w 275410"/>
                  <a:gd name="connsiteY0" fmla="*/ 277060 h 277060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7060">
                    <a:moveTo>
                      <a:pt x="137705" y="277060"/>
                    </a:moveTo>
                    <a:cubicBezTo>
                      <a:pt x="101221" y="277060"/>
                      <a:pt x="68051" y="262786"/>
                      <a:pt x="43113" y="239205"/>
                    </a:cubicBezTo>
                    <a:lnTo>
                      <a:pt x="62270" y="217990"/>
                    </a:lnTo>
                    <a:cubicBezTo>
                      <a:pt x="81982" y="237343"/>
                      <a:pt x="108518" y="248693"/>
                      <a:pt x="137705" y="248693"/>
                    </a:cubicBezTo>
                    <a:lnTo>
                      <a:pt x="137705" y="277060"/>
                    </a:lnTo>
                    <a:close/>
                  </a:path>
                </a:pathLst>
              </a:custGeom>
              <a:solidFill>
                <a:srgbClr val="CDCECE"/>
              </a:solidFill>
              <a:ln w="7600" cap="flat">
                <a:noFill/>
                <a:bevel/>
              </a:ln>
            </p:spPr>
          </p:sp>
          <p:sp>
            <p:nvSpPr>
              <p:cNvPr id="149" name="任意多边形 254">
                <a:extLst>
                  <a:ext uri="{FF2B5EF4-FFF2-40B4-BE49-F238E27FC236}">
                    <a16:creationId xmlns:a16="http://schemas.microsoft.com/office/drawing/2014/main" id="{ADD85291-2529-44EB-AF0E-18630E20AFD4}"/>
                  </a:ext>
                </a:extLst>
              </p:cNvPr>
              <p:cNvSpPr/>
              <p:nvPr/>
            </p:nvSpPr>
            <p:spPr>
              <a:xfrm>
                <a:off x="3886936" y="4436514"/>
                <a:ext cx="275410" cy="277060"/>
              </a:xfrm>
              <a:custGeom>
                <a:avLst/>
                <a:gdLst>
                  <a:gd name="connsiteX0" fmla="*/ 43113 w 275410"/>
                  <a:gd name="connsiteY0" fmla="*/ 239204 h 277060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7060">
                    <a:moveTo>
                      <a:pt x="43113" y="239204"/>
                    </a:moveTo>
                    <a:cubicBezTo>
                      <a:pt x="16689" y="214219"/>
                      <a:pt x="0" y="178335"/>
                      <a:pt x="0" y="138530"/>
                    </a:cubicBezTo>
                    <a:cubicBezTo>
                      <a:pt x="0" y="62022"/>
                      <a:pt x="61653" y="0"/>
                      <a:pt x="137705" y="0"/>
                    </a:cubicBezTo>
                    <a:cubicBezTo>
                      <a:pt x="213758" y="0"/>
                      <a:pt x="275410" y="62022"/>
                      <a:pt x="275410" y="138530"/>
                    </a:cubicBezTo>
                    <a:cubicBezTo>
                      <a:pt x="275410" y="215038"/>
                      <a:pt x="213758" y="277060"/>
                      <a:pt x="137705" y="277060"/>
                    </a:cubicBezTo>
                    <a:lnTo>
                      <a:pt x="137705" y="247869"/>
                    </a:lnTo>
                    <a:cubicBezTo>
                      <a:pt x="198547" y="248693"/>
                      <a:pt x="247869" y="199371"/>
                      <a:pt x="247869" y="138530"/>
                    </a:cubicBezTo>
                    <a:cubicBezTo>
                      <a:pt x="247869" y="77688"/>
                      <a:pt x="198547" y="28366"/>
                      <a:pt x="137705" y="28366"/>
                    </a:cubicBezTo>
                    <a:cubicBezTo>
                      <a:pt x="76864" y="28366"/>
                      <a:pt x="27542" y="77688"/>
                      <a:pt x="27542" y="138530"/>
                    </a:cubicBezTo>
                    <a:cubicBezTo>
                      <a:pt x="27542" y="170184"/>
                      <a:pt x="40892" y="198721"/>
                      <a:pt x="62271" y="218814"/>
                    </a:cubicBezTo>
                    <a:lnTo>
                      <a:pt x="43113" y="239204"/>
                    </a:lnTo>
                    <a:close/>
                  </a:path>
                </a:pathLst>
              </a:custGeom>
              <a:solidFill>
                <a:srgbClr val="CDCECE"/>
              </a:solidFill>
              <a:ln w="7600" cap="flat">
                <a:noFill/>
                <a:bevel/>
              </a:ln>
            </p:spPr>
          </p:sp>
        </p:grpSp>
        <p:sp>
          <p:nvSpPr>
            <p:cNvPr id="146" name="任意多边形 255">
              <a:extLst>
                <a:ext uri="{FF2B5EF4-FFF2-40B4-BE49-F238E27FC236}">
                  <a16:creationId xmlns:a16="http://schemas.microsoft.com/office/drawing/2014/main" id="{13849720-A64D-4613-85CD-78C1FE8928C3}"/>
                </a:ext>
              </a:extLst>
            </p:cNvPr>
            <p:cNvSpPr/>
            <p:nvPr/>
          </p:nvSpPr>
          <p:spPr>
            <a:xfrm>
              <a:off x="4009765" y="4686630"/>
              <a:ext cx="29747" cy="172510"/>
            </a:xfrm>
            <a:custGeom>
              <a:avLst/>
              <a:gdLst/>
              <a:ahLst/>
              <a:cxnLst/>
              <a:rect l="0" t="0" r="0" b="0"/>
              <a:pathLst>
                <a:path w="29747" h="172510">
                  <a:moveTo>
                    <a:pt x="0" y="0"/>
                  </a:moveTo>
                  <a:lnTo>
                    <a:pt x="29747" y="0"/>
                  </a:lnTo>
                  <a:lnTo>
                    <a:pt x="29747" y="172510"/>
                  </a:lnTo>
                  <a:lnTo>
                    <a:pt x="0" y="1725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CECE"/>
            </a:solidFill>
            <a:ln w="7600" cap="flat">
              <a:noFill/>
              <a:bevel/>
            </a:ln>
          </p:spPr>
        </p:sp>
        <p:sp>
          <p:nvSpPr>
            <p:cNvPr id="147" name="任意多边形 256">
              <a:extLst>
                <a:ext uri="{FF2B5EF4-FFF2-40B4-BE49-F238E27FC236}">
                  <a16:creationId xmlns:a16="http://schemas.microsoft.com/office/drawing/2014/main" id="{FA9AECDA-B18B-41DF-A869-9B886AA02A47}"/>
                </a:ext>
              </a:extLst>
            </p:cNvPr>
            <p:cNvSpPr/>
            <p:nvPr/>
          </p:nvSpPr>
          <p:spPr>
            <a:xfrm rot="-5400000">
              <a:off x="4009677" y="4691386"/>
              <a:ext cx="29928" cy="154582"/>
            </a:xfrm>
            <a:custGeom>
              <a:avLst/>
              <a:gdLst/>
              <a:ahLst/>
              <a:cxnLst/>
              <a:rect l="0" t="0" r="0" b="0"/>
              <a:pathLst>
                <a:path w="29928" h="154582">
                  <a:moveTo>
                    <a:pt x="0" y="0"/>
                  </a:moveTo>
                  <a:lnTo>
                    <a:pt x="29928" y="0"/>
                  </a:lnTo>
                  <a:lnTo>
                    <a:pt x="29928" y="154582"/>
                  </a:lnTo>
                  <a:lnTo>
                    <a:pt x="0" y="154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CECE"/>
            </a:solidFill>
            <a:ln w="7600" cap="flat">
              <a:noFill/>
              <a:bevel/>
            </a:ln>
          </p:spPr>
        </p:sp>
      </p:grp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D4163F17-E008-4225-AC5F-CA551F490CBF}"/>
              </a:ext>
            </a:extLst>
          </p:cNvPr>
          <p:cNvGrpSpPr/>
          <p:nvPr/>
        </p:nvGrpSpPr>
        <p:grpSpPr>
          <a:xfrm>
            <a:off x="2479570" y="4519405"/>
            <a:ext cx="258267" cy="395966"/>
            <a:chOff x="715521" y="4436892"/>
            <a:chExt cx="275410" cy="422249"/>
          </a:xfrm>
          <a:solidFill>
            <a:srgbClr val="CB6FDB"/>
          </a:solidFill>
        </p:grpSpPr>
        <p:grpSp>
          <p:nvGrpSpPr>
            <p:cNvPr id="140" name="Variable Radian Doughnut">
              <a:extLst>
                <a:ext uri="{FF2B5EF4-FFF2-40B4-BE49-F238E27FC236}">
                  <a16:creationId xmlns:a16="http://schemas.microsoft.com/office/drawing/2014/main" id="{52550206-9803-435E-9B5B-E64866F62161}"/>
                </a:ext>
              </a:extLst>
            </p:cNvPr>
            <p:cNvGrpSpPr/>
            <p:nvPr/>
          </p:nvGrpSpPr>
          <p:grpSpPr>
            <a:xfrm>
              <a:off x="715233" y="4436514"/>
              <a:ext cx="275410" cy="277060"/>
              <a:chOff x="715233" y="4436514"/>
              <a:chExt cx="275410" cy="277060"/>
            </a:xfrm>
            <a:grpFill/>
          </p:grpSpPr>
          <p:sp>
            <p:nvSpPr>
              <p:cNvPr id="143" name="任意多边形 259">
                <a:extLst>
                  <a:ext uri="{FF2B5EF4-FFF2-40B4-BE49-F238E27FC236}">
                    <a16:creationId xmlns:a16="http://schemas.microsoft.com/office/drawing/2014/main" id="{1B5E8294-15E1-44A0-BB3A-39150F3B89D2}"/>
                  </a:ext>
                </a:extLst>
              </p:cNvPr>
              <p:cNvSpPr/>
              <p:nvPr/>
            </p:nvSpPr>
            <p:spPr>
              <a:xfrm>
                <a:off x="715233" y="4436514"/>
                <a:ext cx="275410" cy="277060"/>
              </a:xfrm>
              <a:custGeom>
                <a:avLst/>
                <a:gdLst>
                  <a:gd name="connsiteX0" fmla="*/ 137705 w 275410"/>
                  <a:gd name="connsiteY0" fmla="*/ 277060 h 277060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7060">
                    <a:moveTo>
                      <a:pt x="137705" y="277060"/>
                    </a:moveTo>
                    <a:cubicBezTo>
                      <a:pt x="101221" y="277060"/>
                      <a:pt x="68051" y="262786"/>
                      <a:pt x="43113" y="239205"/>
                    </a:cubicBezTo>
                    <a:lnTo>
                      <a:pt x="62270" y="217990"/>
                    </a:lnTo>
                    <a:cubicBezTo>
                      <a:pt x="81982" y="237343"/>
                      <a:pt x="108518" y="248693"/>
                      <a:pt x="137705" y="248693"/>
                    </a:cubicBezTo>
                    <a:lnTo>
                      <a:pt x="137705" y="277060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  <p:sp>
            <p:nvSpPr>
              <p:cNvPr id="144" name="任意多边形 260">
                <a:extLst>
                  <a:ext uri="{FF2B5EF4-FFF2-40B4-BE49-F238E27FC236}">
                    <a16:creationId xmlns:a16="http://schemas.microsoft.com/office/drawing/2014/main" id="{2CCD71C7-A598-4DB5-9807-0F57CED85D09}"/>
                  </a:ext>
                </a:extLst>
              </p:cNvPr>
              <p:cNvSpPr/>
              <p:nvPr/>
            </p:nvSpPr>
            <p:spPr>
              <a:xfrm>
                <a:off x="715233" y="4436514"/>
                <a:ext cx="275410" cy="277060"/>
              </a:xfrm>
              <a:custGeom>
                <a:avLst/>
                <a:gdLst>
                  <a:gd name="connsiteX0" fmla="*/ 43113 w 275410"/>
                  <a:gd name="connsiteY0" fmla="*/ 239204 h 277060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7060">
                    <a:moveTo>
                      <a:pt x="43113" y="239204"/>
                    </a:moveTo>
                    <a:cubicBezTo>
                      <a:pt x="16689" y="214219"/>
                      <a:pt x="0" y="178335"/>
                      <a:pt x="0" y="138530"/>
                    </a:cubicBezTo>
                    <a:cubicBezTo>
                      <a:pt x="0" y="62022"/>
                      <a:pt x="61653" y="0"/>
                      <a:pt x="137705" y="0"/>
                    </a:cubicBezTo>
                    <a:cubicBezTo>
                      <a:pt x="213758" y="0"/>
                      <a:pt x="275410" y="62022"/>
                      <a:pt x="275410" y="138530"/>
                    </a:cubicBezTo>
                    <a:cubicBezTo>
                      <a:pt x="275410" y="215038"/>
                      <a:pt x="213758" y="277060"/>
                      <a:pt x="137705" y="277060"/>
                    </a:cubicBezTo>
                    <a:lnTo>
                      <a:pt x="137705" y="247869"/>
                    </a:lnTo>
                    <a:cubicBezTo>
                      <a:pt x="198547" y="248693"/>
                      <a:pt x="247869" y="199371"/>
                      <a:pt x="247869" y="138530"/>
                    </a:cubicBezTo>
                    <a:cubicBezTo>
                      <a:pt x="247869" y="77688"/>
                      <a:pt x="198547" y="28366"/>
                      <a:pt x="137705" y="28366"/>
                    </a:cubicBezTo>
                    <a:cubicBezTo>
                      <a:pt x="76864" y="28366"/>
                      <a:pt x="27542" y="77688"/>
                      <a:pt x="27542" y="138530"/>
                    </a:cubicBezTo>
                    <a:cubicBezTo>
                      <a:pt x="27542" y="170184"/>
                      <a:pt x="40892" y="198721"/>
                      <a:pt x="62271" y="218814"/>
                    </a:cubicBezTo>
                    <a:lnTo>
                      <a:pt x="43113" y="239204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</p:grpSp>
        <p:sp>
          <p:nvSpPr>
            <p:cNvPr id="141" name="任意多边形 261">
              <a:extLst>
                <a:ext uri="{FF2B5EF4-FFF2-40B4-BE49-F238E27FC236}">
                  <a16:creationId xmlns:a16="http://schemas.microsoft.com/office/drawing/2014/main" id="{AFB6B8C1-F064-4774-921C-CD3E07F70BCB}"/>
                </a:ext>
              </a:extLst>
            </p:cNvPr>
            <p:cNvSpPr/>
            <p:nvPr/>
          </p:nvSpPr>
          <p:spPr>
            <a:xfrm>
              <a:off x="838062" y="4686630"/>
              <a:ext cx="29747" cy="172510"/>
            </a:xfrm>
            <a:custGeom>
              <a:avLst/>
              <a:gdLst/>
              <a:ahLst/>
              <a:cxnLst/>
              <a:rect l="0" t="0" r="0" b="0"/>
              <a:pathLst>
                <a:path w="29747" h="172510">
                  <a:moveTo>
                    <a:pt x="0" y="0"/>
                  </a:moveTo>
                  <a:lnTo>
                    <a:pt x="29747" y="0"/>
                  </a:lnTo>
                  <a:lnTo>
                    <a:pt x="29747" y="172510"/>
                  </a:lnTo>
                  <a:lnTo>
                    <a:pt x="0" y="17251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sp>
          <p:nvSpPr>
            <p:cNvPr id="142" name="任意多边形 262">
              <a:extLst>
                <a:ext uri="{FF2B5EF4-FFF2-40B4-BE49-F238E27FC236}">
                  <a16:creationId xmlns:a16="http://schemas.microsoft.com/office/drawing/2014/main" id="{1734E4C3-D6AE-4E1E-B53A-BE0B1D74095B}"/>
                </a:ext>
              </a:extLst>
            </p:cNvPr>
            <p:cNvSpPr/>
            <p:nvPr/>
          </p:nvSpPr>
          <p:spPr>
            <a:xfrm rot="-5400000">
              <a:off x="837974" y="4691386"/>
              <a:ext cx="29928" cy="154582"/>
            </a:xfrm>
            <a:custGeom>
              <a:avLst/>
              <a:gdLst/>
              <a:ahLst/>
              <a:cxnLst/>
              <a:rect l="0" t="0" r="0" b="0"/>
              <a:pathLst>
                <a:path w="29928" h="154582">
                  <a:moveTo>
                    <a:pt x="0" y="0"/>
                  </a:moveTo>
                  <a:lnTo>
                    <a:pt x="29928" y="0"/>
                  </a:lnTo>
                  <a:lnTo>
                    <a:pt x="29928" y="154582"/>
                  </a:lnTo>
                  <a:lnTo>
                    <a:pt x="0" y="15458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</p:grpSp>
      <p:grpSp>
        <p:nvGrpSpPr>
          <p:cNvPr id="89" name="组合 88">
            <a:extLst>
              <a:ext uri="{FF2B5EF4-FFF2-40B4-BE49-F238E27FC236}">
                <a16:creationId xmlns:a16="http://schemas.microsoft.com/office/drawing/2014/main" id="{3E33D48B-03DD-4BFF-AAE6-765EA4F2ABE0}"/>
              </a:ext>
            </a:extLst>
          </p:cNvPr>
          <p:cNvGrpSpPr/>
          <p:nvPr/>
        </p:nvGrpSpPr>
        <p:grpSpPr>
          <a:xfrm>
            <a:off x="2810042" y="4519405"/>
            <a:ext cx="258267" cy="395966"/>
            <a:chOff x="1067928" y="4436892"/>
            <a:chExt cx="275410" cy="422249"/>
          </a:xfrm>
          <a:solidFill>
            <a:srgbClr val="CB6FDB"/>
          </a:solidFill>
        </p:grpSpPr>
        <p:grpSp>
          <p:nvGrpSpPr>
            <p:cNvPr id="135" name="Variable Radian Doughnut">
              <a:extLst>
                <a:ext uri="{FF2B5EF4-FFF2-40B4-BE49-F238E27FC236}">
                  <a16:creationId xmlns:a16="http://schemas.microsoft.com/office/drawing/2014/main" id="{595F6A3E-44B0-42AA-8C88-45EDF2F9BDF2}"/>
                </a:ext>
              </a:extLst>
            </p:cNvPr>
            <p:cNvGrpSpPr/>
            <p:nvPr/>
          </p:nvGrpSpPr>
          <p:grpSpPr>
            <a:xfrm>
              <a:off x="1067640" y="4436514"/>
              <a:ext cx="275410" cy="277060"/>
              <a:chOff x="1067640" y="4436514"/>
              <a:chExt cx="275410" cy="277060"/>
            </a:xfrm>
            <a:grpFill/>
          </p:grpSpPr>
          <p:sp>
            <p:nvSpPr>
              <p:cNvPr id="138" name="任意多边形 265">
                <a:extLst>
                  <a:ext uri="{FF2B5EF4-FFF2-40B4-BE49-F238E27FC236}">
                    <a16:creationId xmlns:a16="http://schemas.microsoft.com/office/drawing/2014/main" id="{610E45C8-F483-4A25-AE0F-6A1527AF5162}"/>
                  </a:ext>
                </a:extLst>
              </p:cNvPr>
              <p:cNvSpPr/>
              <p:nvPr/>
            </p:nvSpPr>
            <p:spPr>
              <a:xfrm>
                <a:off x="1067640" y="4436514"/>
                <a:ext cx="275410" cy="277060"/>
              </a:xfrm>
              <a:custGeom>
                <a:avLst/>
                <a:gdLst>
                  <a:gd name="connsiteX0" fmla="*/ 137705 w 275410"/>
                  <a:gd name="connsiteY0" fmla="*/ 277060 h 277060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7060">
                    <a:moveTo>
                      <a:pt x="137705" y="277060"/>
                    </a:moveTo>
                    <a:cubicBezTo>
                      <a:pt x="101221" y="277060"/>
                      <a:pt x="68051" y="262786"/>
                      <a:pt x="43113" y="239205"/>
                    </a:cubicBezTo>
                    <a:lnTo>
                      <a:pt x="62270" y="217990"/>
                    </a:lnTo>
                    <a:cubicBezTo>
                      <a:pt x="81982" y="237343"/>
                      <a:pt x="108518" y="248693"/>
                      <a:pt x="137705" y="248693"/>
                    </a:cubicBezTo>
                    <a:lnTo>
                      <a:pt x="137705" y="277060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  <p:sp>
            <p:nvSpPr>
              <p:cNvPr id="139" name="任意多边形 266">
                <a:extLst>
                  <a:ext uri="{FF2B5EF4-FFF2-40B4-BE49-F238E27FC236}">
                    <a16:creationId xmlns:a16="http://schemas.microsoft.com/office/drawing/2014/main" id="{170611E4-9DDA-49F2-8BEF-6EA86A405665}"/>
                  </a:ext>
                </a:extLst>
              </p:cNvPr>
              <p:cNvSpPr/>
              <p:nvPr/>
            </p:nvSpPr>
            <p:spPr>
              <a:xfrm>
                <a:off x="1067640" y="4436514"/>
                <a:ext cx="275410" cy="277060"/>
              </a:xfrm>
              <a:custGeom>
                <a:avLst/>
                <a:gdLst>
                  <a:gd name="connsiteX0" fmla="*/ 43113 w 275410"/>
                  <a:gd name="connsiteY0" fmla="*/ 239204 h 277060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7060">
                    <a:moveTo>
                      <a:pt x="43113" y="239204"/>
                    </a:moveTo>
                    <a:cubicBezTo>
                      <a:pt x="16689" y="214219"/>
                      <a:pt x="0" y="178335"/>
                      <a:pt x="0" y="138530"/>
                    </a:cubicBezTo>
                    <a:cubicBezTo>
                      <a:pt x="0" y="62022"/>
                      <a:pt x="61653" y="0"/>
                      <a:pt x="137705" y="0"/>
                    </a:cubicBezTo>
                    <a:cubicBezTo>
                      <a:pt x="213758" y="0"/>
                      <a:pt x="275410" y="62022"/>
                      <a:pt x="275410" y="138530"/>
                    </a:cubicBezTo>
                    <a:cubicBezTo>
                      <a:pt x="275410" y="215038"/>
                      <a:pt x="213758" y="277060"/>
                      <a:pt x="137705" y="277060"/>
                    </a:cubicBezTo>
                    <a:lnTo>
                      <a:pt x="137705" y="247869"/>
                    </a:lnTo>
                    <a:cubicBezTo>
                      <a:pt x="198547" y="248693"/>
                      <a:pt x="247869" y="199371"/>
                      <a:pt x="247869" y="138530"/>
                    </a:cubicBezTo>
                    <a:cubicBezTo>
                      <a:pt x="247869" y="77688"/>
                      <a:pt x="198547" y="28366"/>
                      <a:pt x="137705" y="28366"/>
                    </a:cubicBezTo>
                    <a:cubicBezTo>
                      <a:pt x="76864" y="28366"/>
                      <a:pt x="27542" y="77688"/>
                      <a:pt x="27542" y="138530"/>
                    </a:cubicBezTo>
                    <a:cubicBezTo>
                      <a:pt x="27542" y="170184"/>
                      <a:pt x="40892" y="198721"/>
                      <a:pt x="62271" y="218814"/>
                    </a:cubicBezTo>
                    <a:lnTo>
                      <a:pt x="43113" y="239204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</p:grpSp>
        <p:sp>
          <p:nvSpPr>
            <p:cNvPr id="136" name="任意多边形 267">
              <a:extLst>
                <a:ext uri="{FF2B5EF4-FFF2-40B4-BE49-F238E27FC236}">
                  <a16:creationId xmlns:a16="http://schemas.microsoft.com/office/drawing/2014/main" id="{8325E5F6-E919-4425-AB16-DE5DFD48DF84}"/>
                </a:ext>
              </a:extLst>
            </p:cNvPr>
            <p:cNvSpPr/>
            <p:nvPr/>
          </p:nvSpPr>
          <p:spPr>
            <a:xfrm>
              <a:off x="1190469" y="4686630"/>
              <a:ext cx="29747" cy="172510"/>
            </a:xfrm>
            <a:custGeom>
              <a:avLst/>
              <a:gdLst/>
              <a:ahLst/>
              <a:cxnLst/>
              <a:rect l="0" t="0" r="0" b="0"/>
              <a:pathLst>
                <a:path w="29747" h="172510">
                  <a:moveTo>
                    <a:pt x="0" y="0"/>
                  </a:moveTo>
                  <a:lnTo>
                    <a:pt x="29747" y="0"/>
                  </a:lnTo>
                  <a:lnTo>
                    <a:pt x="29747" y="172510"/>
                  </a:lnTo>
                  <a:lnTo>
                    <a:pt x="0" y="17251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sp>
          <p:nvSpPr>
            <p:cNvPr id="137" name="任意多边形 268">
              <a:extLst>
                <a:ext uri="{FF2B5EF4-FFF2-40B4-BE49-F238E27FC236}">
                  <a16:creationId xmlns:a16="http://schemas.microsoft.com/office/drawing/2014/main" id="{C03357C6-DC82-451A-95E3-E5010D8CB3C0}"/>
                </a:ext>
              </a:extLst>
            </p:cNvPr>
            <p:cNvSpPr/>
            <p:nvPr/>
          </p:nvSpPr>
          <p:spPr>
            <a:xfrm rot="-5400000">
              <a:off x="1190381" y="4691386"/>
              <a:ext cx="29928" cy="154582"/>
            </a:xfrm>
            <a:custGeom>
              <a:avLst/>
              <a:gdLst/>
              <a:ahLst/>
              <a:cxnLst/>
              <a:rect l="0" t="0" r="0" b="0"/>
              <a:pathLst>
                <a:path w="29928" h="154582">
                  <a:moveTo>
                    <a:pt x="0" y="0"/>
                  </a:moveTo>
                  <a:lnTo>
                    <a:pt x="29928" y="0"/>
                  </a:lnTo>
                  <a:lnTo>
                    <a:pt x="29928" y="154582"/>
                  </a:lnTo>
                  <a:lnTo>
                    <a:pt x="0" y="15458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</p:grp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28E7FD7F-CF97-488D-95C0-02B5FEF34DCB}"/>
              </a:ext>
            </a:extLst>
          </p:cNvPr>
          <p:cNvGrpSpPr/>
          <p:nvPr/>
        </p:nvGrpSpPr>
        <p:grpSpPr>
          <a:xfrm>
            <a:off x="3140518" y="4519405"/>
            <a:ext cx="258267" cy="395966"/>
            <a:chOff x="1420340" y="4436892"/>
            <a:chExt cx="275410" cy="422249"/>
          </a:xfrm>
          <a:solidFill>
            <a:srgbClr val="CB6FDB"/>
          </a:solidFill>
        </p:grpSpPr>
        <p:grpSp>
          <p:nvGrpSpPr>
            <p:cNvPr id="130" name="Variable Radian Doughnut">
              <a:extLst>
                <a:ext uri="{FF2B5EF4-FFF2-40B4-BE49-F238E27FC236}">
                  <a16:creationId xmlns:a16="http://schemas.microsoft.com/office/drawing/2014/main" id="{42603852-A662-4863-8F95-1F56B2701E5B}"/>
                </a:ext>
              </a:extLst>
            </p:cNvPr>
            <p:cNvGrpSpPr/>
            <p:nvPr/>
          </p:nvGrpSpPr>
          <p:grpSpPr>
            <a:xfrm>
              <a:off x="1420052" y="4436514"/>
              <a:ext cx="275410" cy="277060"/>
              <a:chOff x="1420052" y="4436514"/>
              <a:chExt cx="275410" cy="277060"/>
            </a:xfrm>
            <a:grpFill/>
          </p:grpSpPr>
          <p:sp>
            <p:nvSpPr>
              <p:cNvPr id="133" name="任意多边形 271">
                <a:extLst>
                  <a:ext uri="{FF2B5EF4-FFF2-40B4-BE49-F238E27FC236}">
                    <a16:creationId xmlns:a16="http://schemas.microsoft.com/office/drawing/2014/main" id="{E40A306D-5BB3-463A-9ECF-948999DF2801}"/>
                  </a:ext>
                </a:extLst>
              </p:cNvPr>
              <p:cNvSpPr/>
              <p:nvPr/>
            </p:nvSpPr>
            <p:spPr>
              <a:xfrm>
                <a:off x="1420052" y="4436514"/>
                <a:ext cx="275410" cy="277060"/>
              </a:xfrm>
              <a:custGeom>
                <a:avLst/>
                <a:gdLst>
                  <a:gd name="connsiteX0" fmla="*/ 137705 w 275410"/>
                  <a:gd name="connsiteY0" fmla="*/ 277060 h 277060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7060">
                    <a:moveTo>
                      <a:pt x="137705" y="277060"/>
                    </a:moveTo>
                    <a:cubicBezTo>
                      <a:pt x="101221" y="277060"/>
                      <a:pt x="68051" y="262786"/>
                      <a:pt x="43113" y="239205"/>
                    </a:cubicBezTo>
                    <a:lnTo>
                      <a:pt x="62270" y="217990"/>
                    </a:lnTo>
                    <a:cubicBezTo>
                      <a:pt x="81982" y="237343"/>
                      <a:pt x="108518" y="248693"/>
                      <a:pt x="137705" y="248693"/>
                    </a:cubicBezTo>
                    <a:lnTo>
                      <a:pt x="137705" y="277060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  <p:sp>
            <p:nvSpPr>
              <p:cNvPr id="134" name="任意多边形 272">
                <a:extLst>
                  <a:ext uri="{FF2B5EF4-FFF2-40B4-BE49-F238E27FC236}">
                    <a16:creationId xmlns:a16="http://schemas.microsoft.com/office/drawing/2014/main" id="{0B27F446-6053-40E2-B04C-7B2DE699FEA6}"/>
                  </a:ext>
                </a:extLst>
              </p:cNvPr>
              <p:cNvSpPr/>
              <p:nvPr/>
            </p:nvSpPr>
            <p:spPr>
              <a:xfrm>
                <a:off x="1420052" y="4436514"/>
                <a:ext cx="275410" cy="277060"/>
              </a:xfrm>
              <a:custGeom>
                <a:avLst/>
                <a:gdLst>
                  <a:gd name="connsiteX0" fmla="*/ 43113 w 275410"/>
                  <a:gd name="connsiteY0" fmla="*/ 239204 h 277060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7060">
                    <a:moveTo>
                      <a:pt x="43113" y="239204"/>
                    </a:moveTo>
                    <a:cubicBezTo>
                      <a:pt x="16689" y="214219"/>
                      <a:pt x="0" y="178335"/>
                      <a:pt x="0" y="138530"/>
                    </a:cubicBezTo>
                    <a:cubicBezTo>
                      <a:pt x="0" y="62022"/>
                      <a:pt x="61653" y="0"/>
                      <a:pt x="137705" y="0"/>
                    </a:cubicBezTo>
                    <a:cubicBezTo>
                      <a:pt x="213758" y="0"/>
                      <a:pt x="275410" y="62022"/>
                      <a:pt x="275410" y="138530"/>
                    </a:cubicBezTo>
                    <a:cubicBezTo>
                      <a:pt x="275410" y="215038"/>
                      <a:pt x="213758" y="277060"/>
                      <a:pt x="137705" y="277060"/>
                    </a:cubicBezTo>
                    <a:lnTo>
                      <a:pt x="137705" y="247869"/>
                    </a:lnTo>
                    <a:cubicBezTo>
                      <a:pt x="198547" y="248693"/>
                      <a:pt x="247869" y="199371"/>
                      <a:pt x="247869" y="138530"/>
                    </a:cubicBezTo>
                    <a:cubicBezTo>
                      <a:pt x="247869" y="77688"/>
                      <a:pt x="198547" y="28366"/>
                      <a:pt x="137705" y="28366"/>
                    </a:cubicBezTo>
                    <a:cubicBezTo>
                      <a:pt x="76864" y="28366"/>
                      <a:pt x="27542" y="77688"/>
                      <a:pt x="27542" y="138530"/>
                    </a:cubicBezTo>
                    <a:cubicBezTo>
                      <a:pt x="27542" y="170184"/>
                      <a:pt x="40892" y="198721"/>
                      <a:pt x="62271" y="218814"/>
                    </a:cubicBezTo>
                    <a:lnTo>
                      <a:pt x="43113" y="239204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</p:grpSp>
        <p:sp>
          <p:nvSpPr>
            <p:cNvPr id="131" name="任意多边形 273">
              <a:extLst>
                <a:ext uri="{FF2B5EF4-FFF2-40B4-BE49-F238E27FC236}">
                  <a16:creationId xmlns:a16="http://schemas.microsoft.com/office/drawing/2014/main" id="{BCD428AD-563F-461B-ABB8-8076A4598EC3}"/>
                </a:ext>
              </a:extLst>
            </p:cNvPr>
            <p:cNvSpPr/>
            <p:nvPr/>
          </p:nvSpPr>
          <p:spPr>
            <a:xfrm>
              <a:off x="1542881" y="4686630"/>
              <a:ext cx="29747" cy="172510"/>
            </a:xfrm>
            <a:custGeom>
              <a:avLst/>
              <a:gdLst/>
              <a:ahLst/>
              <a:cxnLst/>
              <a:rect l="0" t="0" r="0" b="0"/>
              <a:pathLst>
                <a:path w="29747" h="172510">
                  <a:moveTo>
                    <a:pt x="0" y="0"/>
                  </a:moveTo>
                  <a:lnTo>
                    <a:pt x="29747" y="0"/>
                  </a:lnTo>
                  <a:lnTo>
                    <a:pt x="29747" y="172510"/>
                  </a:lnTo>
                  <a:lnTo>
                    <a:pt x="0" y="17251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sp>
          <p:nvSpPr>
            <p:cNvPr id="132" name="任意多边形 274">
              <a:extLst>
                <a:ext uri="{FF2B5EF4-FFF2-40B4-BE49-F238E27FC236}">
                  <a16:creationId xmlns:a16="http://schemas.microsoft.com/office/drawing/2014/main" id="{B26F6130-D250-47D6-AF88-9958C317F050}"/>
                </a:ext>
              </a:extLst>
            </p:cNvPr>
            <p:cNvSpPr/>
            <p:nvPr/>
          </p:nvSpPr>
          <p:spPr>
            <a:xfrm rot="-5400000">
              <a:off x="1542793" y="4691386"/>
              <a:ext cx="29928" cy="154582"/>
            </a:xfrm>
            <a:custGeom>
              <a:avLst/>
              <a:gdLst/>
              <a:ahLst/>
              <a:cxnLst/>
              <a:rect l="0" t="0" r="0" b="0"/>
              <a:pathLst>
                <a:path w="29928" h="154582">
                  <a:moveTo>
                    <a:pt x="0" y="0"/>
                  </a:moveTo>
                  <a:lnTo>
                    <a:pt x="29928" y="0"/>
                  </a:lnTo>
                  <a:lnTo>
                    <a:pt x="29928" y="154582"/>
                  </a:lnTo>
                  <a:lnTo>
                    <a:pt x="0" y="15458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</p:grp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85C7D07D-F298-4C6E-8D1F-690C007E3F58}"/>
              </a:ext>
            </a:extLst>
          </p:cNvPr>
          <p:cNvGrpSpPr/>
          <p:nvPr/>
        </p:nvGrpSpPr>
        <p:grpSpPr>
          <a:xfrm>
            <a:off x="3470994" y="4519405"/>
            <a:ext cx="258267" cy="395966"/>
            <a:chOff x="1772752" y="4436892"/>
            <a:chExt cx="275410" cy="422249"/>
          </a:xfrm>
          <a:solidFill>
            <a:srgbClr val="CB6FDB"/>
          </a:solidFill>
        </p:grpSpPr>
        <p:grpSp>
          <p:nvGrpSpPr>
            <p:cNvPr id="125" name="Variable Radian Doughnut">
              <a:extLst>
                <a:ext uri="{FF2B5EF4-FFF2-40B4-BE49-F238E27FC236}">
                  <a16:creationId xmlns:a16="http://schemas.microsoft.com/office/drawing/2014/main" id="{C136C8F8-125D-4BAE-B316-B1C0AA9226F8}"/>
                </a:ext>
              </a:extLst>
            </p:cNvPr>
            <p:cNvGrpSpPr/>
            <p:nvPr/>
          </p:nvGrpSpPr>
          <p:grpSpPr>
            <a:xfrm>
              <a:off x="1772464" y="4436514"/>
              <a:ext cx="275410" cy="277060"/>
              <a:chOff x="1772464" y="4436514"/>
              <a:chExt cx="275410" cy="277060"/>
            </a:xfrm>
            <a:grpFill/>
          </p:grpSpPr>
          <p:sp>
            <p:nvSpPr>
              <p:cNvPr id="128" name="任意多边形 277">
                <a:extLst>
                  <a:ext uri="{FF2B5EF4-FFF2-40B4-BE49-F238E27FC236}">
                    <a16:creationId xmlns:a16="http://schemas.microsoft.com/office/drawing/2014/main" id="{7F4ECD01-3D0C-4354-A4CC-130B6C20398E}"/>
                  </a:ext>
                </a:extLst>
              </p:cNvPr>
              <p:cNvSpPr/>
              <p:nvPr/>
            </p:nvSpPr>
            <p:spPr>
              <a:xfrm>
                <a:off x="1772464" y="4436514"/>
                <a:ext cx="275410" cy="277060"/>
              </a:xfrm>
              <a:custGeom>
                <a:avLst/>
                <a:gdLst>
                  <a:gd name="connsiteX0" fmla="*/ 137705 w 275410"/>
                  <a:gd name="connsiteY0" fmla="*/ 277060 h 277060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7060">
                    <a:moveTo>
                      <a:pt x="137705" y="277060"/>
                    </a:moveTo>
                    <a:cubicBezTo>
                      <a:pt x="101221" y="277060"/>
                      <a:pt x="68051" y="262786"/>
                      <a:pt x="43113" y="239205"/>
                    </a:cubicBezTo>
                    <a:lnTo>
                      <a:pt x="62270" y="217990"/>
                    </a:lnTo>
                    <a:cubicBezTo>
                      <a:pt x="81982" y="237343"/>
                      <a:pt x="108518" y="248693"/>
                      <a:pt x="137705" y="248693"/>
                    </a:cubicBezTo>
                    <a:lnTo>
                      <a:pt x="137705" y="277060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  <p:sp>
            <p:nvSpPr>
              <p:cNvPr id="129" name="任意多边形 278">
                <a:extLst>
                  <a:ext uri="{FF2B5EF4-FFF2-40B4-BE49-F238E27FC236}">
                    <a16:creationId xmlns:a16="http://schemas.microsoft.com/office/drawing/2014/main" id="{B2A4D9F1-1B9C-4AD9-8F8C-38E3B6ECAFCF}"/>
                  </a:ext>
                </a:extLst>
              </p:cNvPr>
              <p:cNvSpPr/>
              <p:nvPr/>
            </p:nvSpPr>
            <p:spPr>
              <a:xfrm>
                <a:off x="1772464" y="4436514"/>
                <a:ext cx="275410" cy="277060"/>
              </a:xfrm>
              <a:custGeom>
                <a:avLst/>
                <a:gdLst>
                  <a:gd name="connsiteX0" fmla="*/ 43113 w 275410"/>
                  <a:gd name="connsiteY0" fmla="*/ 239204 h 277060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7060">
                    <a:moveTo>
                      <a:pt x="43113" y="239204"/>
                    </a:moveTo>
                    <a:cubicBezTo>
                      <a:pt x="16689" y="214219"/>
                      <a:pt x="0" y="178335"/>
                      <a:pt x="0" y="138530"/>
                    </a:cubicBezTo>
                    <a:cubicBezTo>
                      <a:pt x="0" y="62022"/>
                      <a:pt x="61653" y="0"/>
                      <a:pt x="137705" y="0"/>
                    </a:cubicBezTo>
                    <a:cubicBezTo>
                      <a:pt x="213758" y="0"/>
                      <a:pt x="275410" y="62022"/>
                      <a:pt x="275410" y="138530"/>
                    </a:cubicBezTo>
                    <a:cubicBezTo>
                      <a:pt x="275410" y="215038"/>
                      <a:pt x="213758" y="277060"/>
                      <a:pt x="137705" y="277060"/>
                    </a:cubicBezTo>
                    <a:lnTo>
                      <a:pt x="137705" y="247869"/>
                    </a:lnTo>
                    <a:cubicBezTo>
                      <a:pt x="198547" y="248693"/>
                      <a:pt x="247869" y="199371"/>
                      <a:pt x="247869" y="138530"/>
                    </a:cubicBezTo>
                    <a:cubicBezTo>
                      <a:pt x="247869" y="77688"/>
                      <a:pt x="198547" y="28366"/>
                      <a:pt x="137705" y="28366"/>
                    </a:cubicBezTo>
                    <a:cubicBezTo>
                      <a:pt x="76864" y="28366"/>
                      <a:pt x="27542" y="77688"/>
                      <a:pt x="27542" y="138530"/>
                    </a:cubicBezTo>
                    <a:cubicBezTo>
                      <a:pt x="27542" y="170184"/>
                      <a:pt x="40892" y="198721"/>
                      <a:pt x="62271" y="218814"/>
                    </a:cubicBezTo>
                    <a:lnTo>
                      <a:pt x="43113" y="239204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</p:grpSp>
        <p:sp>
          <p:nvSpPr>
            <p:cNvPr id="126" name="任意多边形 279">
              <a:extLst>
                <a:ext uri="{FF2B5EF4-FFF2-40B4-BE49-F238E27FC236}">
                  <a16:creationId xmlns:a16="http://schemas.microsoft.com/office/drawing/2014/main" id="{F7DFE08E-CB10-4FB7-A1D7-76E0BA317026}"/>
                </a:ext>
              </a:extLst>
            </p:cNvPr>
            <p:cNvSpPr/>
            <p:nvPr/>
          </p:nvSpPr>
          <p:spPr>
            <a:xfrm>
              <a:off x="1895293" y="4686630"/>
              <a:ext cx="29747" cy="172510"/>
            </a:xfrm>
            <a:custGeom>
              <a:avLst/>
              <a:gdLst/>
              <a:ahLst/>
              <a:cxnLst/>
              <a:rect l="0" t="0" r="0" b="0"/>
              <a:pathLst>
                <a:path w="29747" h="172510">
                  <a:moveTo>
                    <a:pt x="0" y="0"/>
                  </a:moveTo>
                  <a:lnTo>
                    <a:pt x="29747" y="0"/>
                  </a:lnTo>
                  <a:lnTo>
                    <a:pt x="29747" y="172510"/>
                  </a:lnTo>
                  <a:lnTo>
                    <a:pt x="0" y="17251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sp>
          <p:nvSpPr>
            <p:cNvPr id="127" name="任意多边形 280">
              <a:extLst>
                <a:ext uri="{FF2B5EF4-FFF2-40B4-BE49-F238E27FC236}">
                  <a16:creationId xmlns:a16="http://schemas.microsoft.com/office/drawing/2014/main" id="{B2E39472-A861-4C20-A349-0370699F949D}"/>
                </a:ext>
              </a:extLst>
            </p:cNvPr>
            <p:cNvSpPr/>
            <p:nvPr/>
          </p:nvSpPr>
          <p:spPr>
            <a:xfrm rot="-5400000">
              <a:off x="1895205" y="4691386"/>
              <a:ext cx="29928" cy="154582"/>
            </a:xfrm>
            <a:custGeom>
              <a:avLst/>
              <a:gdLst/>
              <a:ahLst/>
              <a:cxnLst/>
              <a:rect l="0" t="0" r="0" b="0"/>
              <a:pathLst>
                <a:path w="29928" h="154582">
                  <a:moveTo>
                    <a:pt x="0" y="0"/>
                  </a:moveTo>
                  <a:lnTo>
                    <a:pt x="29928" y="0"/>
                  </a:lnTo>
                  <a:lnTo>
                    <a:pt x="29928" y="154582"/>
                  </a:lnTo>
                  <a:lnTo>
                    <a:pt x="0" y="15458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</p:grpSp>
      <p:grpSp>
        <p:nvGrpSpPr>
          <p:cNvPr id="92" name="组合 91">
            <a:extLst>
              <a:ext uri="{FF2B5EF4-FFF2-40B4-BE49-F238E27FC236}">
                <a16:creationId xmlns:a16="http://schemas.microsoft.com/office/drawing/2014/main" id="{23911BBB-4549-4E27-A809-067EFC8D9B59}"/>
              </a:ext>
            </a:extLst>
          </p:cNvPr>
          <p:cNvGrpSpPr/>
          <p:nvPr/>
        </p:nvGrpSpPr>
        <p:grpSpPr>
          <a:xfrm>
            <a:off x="3801470" y="4519405"/>
            <a:ext cx="258267" cy="395966"/>
            <a:chOff x="2125164" y="4436892"/>
            <a:chExt cx="275410" cy="422249"/>
          </a:xfrm>
          <a:solidFill>
            <a:srgbClr val="CB6FDB"/>
          </a:solidFill>
        </p:grpSpPr>
        <p:grpSp>
          <p:nvGrpSpPr>
            <p:cNvPr id="120" name="Variable Radian Doughnut">
              <a:extLst>
                <a:ext uri="{FF2B5EF4-FFF2-40B4-BE49-F238E27FC236}">
                  <a16:creationId xmlns:a16="http://schemas.microsoft.com/office/drawing/2014/main" id="{D3039821-4D3D-4796-9D76-681464A4DAEE}"/>
                </a:ext>
              </a:extLst>
            </p:cNvPr>
            <p:cNvGrpSpPr/>
            <p:nvPr/>
          </p:nvGrpSpPr>
          <p:grpSpPr>
            <a:xfrm>
              <a:off x="2124876" y="4436514"/>
              <a:ext cx="275410" cy="277060"/>
              <a:chOff x="2124876" y="4436514"/>
              <a:chExt cx="275410" cy="277060"/>
            </a:xfrm>
            <a:grpFill/>
          </p:grpSpPr>
          <p:sp>
            <p:nvSpPr>
              <p:cNvPr id="123" name="任意多边形 283">
                <a:extLst>
                  <a:ext uri="{FF2B5EF4-FFF2-40B4-BE49-F238E27FC236}">
                    <a16:creationId xmlns:a16="http://schemas.microsoft.com/office/drawing/2014/main" id="{B99C7B2E-9AC6-4F74-92B6-7081D29D5E32}"/>
                  </a:ext>
                </a:extLst>
              </p:cNvPr>
              <p:cNvSpPr/>
              <p:nvPr/>
            </p:nvSpPr>
            <p:spPr>
              <a:xfrm>
                <a:off x="2124876" y="4436514"/>
                <a:ext cx="275410" cy="277060"/>
              </a:xfrm>
              <a:custGeom>
                <a:avLst/>
                <a:gdLst>
                  <a:gd name="connsiteX0" fmla="*/ 137705 w 275410"/>
                  <a:gd name="connsiteY0" fmla="*/ 277060 h 277060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7060">
                    <a:moveTo>
                      <a:pt x="137705" y="277060"/>
                    </a:moveTo>
                    <a:cubicBezTo>
                      <a:pt x="101221" y="277060"/>
                      <a:pt x="68051" y="262786"/>
                      <a:pt x="43113" y="239205"/>
                    </a:cubicBezTo>
                    <a:lnTo>
                      <a:pt x="62270" y="217990"/>
                    </a:lnTo>
                    <a:cubicBezTo>
                      <a:pt x="81982" y="237343"/>
                      <a:pt x="108518" y="248693"/>
                      <a:pt x="137705" y="248693"/>
                    </a:cubicBezTo>
                    <a:lnTo>
                      <a:pt x="137705" y="277060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  <p:sp>
            <p:nvSpPr>
              <p:cNvPr id="124" name="任意多边形 284">
                <a:extLst>
                  <a:ext uri="{FF2B5EF4-FFF2-40B4-BE49-F238E27FC236}">
                    <a16:creationId xmlns:a16="http://schemas.microsoft.com/office/drawing/2014/main" id="{83CEBCE1-FEE6-40B7-82D8-7BA905F2407A}"/>
                  </a:ext>
                </a:extLst>
              </p:cNvPr>
              <p:cNvSpPr/>
              <p:nvPr/>
            </p:nvSpPr>
            <p:spPr>
              <a:xfrm>
                <a:off x="2124876" y="4436514"/>
                <a:ext cx="275410" cy="277060"/>
              </a:xfrm>
              <a:custGeom>
                <a:avLst/>
                <a:gdLst>
                  <a:gd name="connsiteX0" fmla="*/ 43113 w 275410"/>
                  <a:gd name="connsiteY0" fmla="*/ 239204 h 277060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7060">
                    <a:moveTo>
                      <a:pt x="43113" y="239204"/>
                    </a:moveTo>
                    <a:cubicBezTo>
                      <a:pt x="16689" y="214219"/>
                      <a:pt x="0" y="178335"/>
                      <a:pt x="0" y="138530"/>
                    </a:cubicBezTo>
                    <a:cubicBezTo>
                      <a:pt x="0" y="62022"/>
                      <a:pt x="61653" y="0"/>
                      <a:pt x="137705" y="0"/>
                    </a:cubicBezTo>
                    <a:cubicBezTo>
                      <a:pt x="213758" y="0"/>
                      <a:pt x="275410" y="62022"/>
                      <a:pt x="275410" y="138530"/>
                    </a:cubicBezTo>
                    <a:cubicBezTo>
                      <a:pt x="275410" y="215038"/>
                      <a:pt x="213758" y="277060"/>
                      <a:pt x="137705" y="277060"/>
                    </a:cubicBezTo>
                    <a:lnTo>
                      <a:pt x="137705" y="247869"/>
                    </a:lnTo>
                    <a:cubicBezTo>
                      <a:pt x="198547" y="248693"/>
                      <a:pt x="247869" y="199371"/>
                      <a:pt x="247869" y="138530"/>
                    </a:cubicBezTo>
                    <a:cubicBezTo>
                      <a:pt x="247869" y="77688"/>
                      <a:pt x="198547" y="28366"/>
                      <a:pt x="137705" y="28366"/>
                    </a:cubicBezTo>
                    <a:cubicBezTo>
                      <a:pt x="76864" y="28366"/>
                      <a:pt x="27542" y="77688"/>
                      <a:pt x="27542" y="138530"/>
                    </a:cubicBezTo>
                    <a:cubicBezTo>
                      <a:pt x="27542" y="170184"/>
                      <a:pt x="40892" y="198721"/>
                      <a:pt x="62271" y="218814"/>
                    </a:cubicBezTo>
                    <a:lnTo>
                      <a:pt x="43113" y="239204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</p:grpSp>
        <p:sp>
          <p:nvSpPr>
            <p:cNvPr id="121" name="任意多边形 285">
              <a:extLst>
                <a:ext uri="{FF2B5EF4-FFF2-40B4-BE49-F238E27FC236}">
                  <a16:creationId xmlns:a16="http://schemas.microsoft.com/office/drawing/2014/main" id="{6298E551-CF88-40CA-A309-8A31BE0D39DB}"/>
                </a:ext>
              </a:extLst>
            </p:cNvPr>
            <p:cNvSpPr/>
            <p:nvPr/>
          </p:nvSpPr>
          <p:spPr>
            <a:xfrm>
              <a:off x="2247705" y="4686630"/>
              <a:ext cx="29747" cy="172510"/>
            </a:xfrm>
            <a:custGeom>
              <a:avLst/>
              <a:gdLst/>
              <a:ahLst/>
              <a:cxnLst/>
              <a:rect l="0" t="0" r="0" b="0"/>
              <a:pathLst>
                <a:path w="29747" h="172510">
                  <a:moveTo>
                    <a:pt x="0" y="0"/>
                  </a:moveTo>
                  <a:lnTo>
                    <a:pt x="29747" y="0"/>
                  </a:lnTo>
                  <a:lnTo>
                    <a:pt x="29747" y="172510"/>
                  </a:lnTo>
                  <a:lnTo>
                    <a:pt x="0" y="17251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sp>
          <p:nvSpPr>
            <p:cNvPr id="122" name="任意多边形 286">
              <a:extLst>
                <a:ext uri="{FF2B5EF4-FFF2-40B4-BE49-F238E27FC236}">
                  <a16:creationId xmlns:a16="http://schemas.microsoft.com/office/drawing/2014/main" id="{084A48FA-68ED-4F55-AF28-B711D2228B78}"/>
                </a:ext>
              </a:extLst>
            </p:cNvPr>
            <p:cNvSpPr/>
            <p:nvPr/>
          </p:nvSpPr>
          <p:spPr>
            <a:xfrm rot="-5400000">
              <a:off x="2247617" y="4691386"/>
              <a:ext cx="29928" cy="154582"/>
            </a:xfrm>
            <a:custGeom>
              <a:avLst/>
              <a:gdLst/>
              <a:ahLst/>
              <a:cxnLst/>
              <a:rect l="0" t="0" r="0" b="0"/>
              <a:pathLst>
                <a:path w="29928" h="154582">
                  <a:moveTo>
                    <a:pt x="0" y="0"/>
                  </a:moveTo>
                  <a:lnTo>
                    <a:pt x="29928" y="0"/>
                  </a:lnTo>
                  <a:lnTo>
                    <a:pt x="29928" y="154582"/>
                  </a:lnTo>
                  <a:lnTo>
                    <a:pt x="0" y="15458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</p:grpSp>
      <p:grpSp>
        <p:nvGrpSpPr>
          <p:cNvPr id="93" name="组合 92">
            <a:extLst>
              <a:ext uri="{FF2B5EF4-FFF2-40B4-BE49-F238E27FC236}">
                <a16:creationId xmlns:a16="http://schemas.microsoft.com/office/drawing/2014/main" id="{F96F213B-5BD0-4E30-AC81-4BB149AD7C6F}"/>
              </a:ext>
            </a:extLst>
          </p:cNvPr>
          <p:cNvGrpSpPr/>
          <p:nvPr/>
        </p:nvGrpSpPr>
        <p:grpSpPr>
          <a:xfrm>
            <a:off x="4131946" y="4519405"/>
            <a:ext cx="258267" cy="395966"/>
            <a:chOff x="2477576" y="4436892"/>
            <a:chExt cx="275410" cy="422249"/>
          </a:xfrm>
          <a:solidFill>
            <a:srgbClr val="CB6FDB"/>
          </a:solidFill>
        </p:grpSpPr>
        <p:grpSp>
          <p:nvGrpSpPr>
            <p:cNvPr id="115" name="Variable Radian Doughnut">
              <a:extLst>
                <a:ext uri="{FF2B5EF4-FFF2-40B4-BE49-F238E27FC236}">
                  <a16:creationId xmlns:a16="http://schemas.microsoft.com/office/drawing/2014/main" id="{4CD8BF2D-E2A0-455B-AC7C-415160E41DB1}"/>
                </a:ext>
              </a:extLst>
            </p:cNvPr>
            <p:cNvGrpSpPr/>
            <p:nvPr/>
          </p:nvGrpSpPr>
          <p:grpSpPr>
            <a:xfrm>
              <a:off x="2477288" y="4436514"/>
              <a:ext cx="275410" cy="277060"/>
              <a:chOff x="2477288" y="4436514"/>
              <a:chExt cx="275410" cy="277060"/>
            </a:xfrm>
            <a:grpFill/>
          </p:grpSpPr>
          <p:sp>
            <p:nvSpPr>
              <p:cNvPr id="118" name="任意多边形 289">
                <a:extLst>
                  <a:ext uri="{FF2B5EF4-FFF2-40B4-BE49-F238E27FC236}">
                    <a16:creationId xmlns:a16="http://schemas.microsoft.com/office/drawing/2014/main" id="{5A6FB444-9A4D-4628-9831-5E3919341483}"/>
                  </a:ext>
                </a:extLst>
              </p:cNvPr>
              <p:cNvSpPr/>
              <p:nvPr/>
            </p:nvSpPr>
            <p:spPr>
              <a:xfrm>
                <a:off x="2477288" y="4436514"/>
                <a:ext cx="275410" cy="277060"/>
              </a:xfrm>
              <a:custGeom>
                <a:avLst/>
                <a:gdLst>
                  <a:gd name="connsiteX0" fmla="*/ 137705 w 275410"/>
                  <a:gd name="connsiteY0" fmla="*/ 277060 h 277060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7060">
                    <a:moveTo>
                      <a:pt x="137705" y="277060"/>
                    </a:moveTo>
                    <a:cubicBezTo>
                      <a:pt x="101221" y="277060"/>
                      <a:pt x="68051" y="262786"/>
                      <a:pt x="43113" y="239205"/>
                    </a:cubicBezTo>
                    <a:lnTo>
                      <a:pt x="62270" y="217990"/>
                    </a:lnTo>
                    <a:cubicBezTo>
                      <a:pt x="81982" y="237343"/>
                      <a:pt x="108518" y="248693"/>
                      <a:pt x="137705" y="248693"/>
                    </a:cubicBezTo>
                    <a:lnTo>
                      <a:pt x="137705" y="277060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  <p:sp>
            <p:nvSpPr>
              <p:cNvPr id="119" name="任意多边形 290">
                <a:extLst>
                  <a:ext uri="{FF2B5EF4-FFF2-40B4-BE49-F238E27FC236}">
                    <a16:creationId xmlns:a16="http://schemas.microsoft.com/office/drawing/2014/main" id="{F78A36BD-019C-44E5-84D9-44A864E143DA}"/>
                  </a:ext>
                </a:extLst>
              </p:cNvPr>
              <p:cNvSpPr/>
              <p:nvPr/>
            </p:nvSpPr>
            <p:spPr>
              <a:xfrm>
                <a:off x="2477288" y="4436514"/>
                <a:ext cx="275410" cy="277060"/>
              </a:xfrm>
              <a:custGeom>
                <a:avLst/>
                <a:gdLst>
                  <a:gd name="connsiteX0" fmla="*/ 43113 w 275410"/>
                  <a:gd name="connsiteY0" fmla="*/ 239204 h 277060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7060">
                    <a:moveTo>
                      <a:pt x="43113" y="239204"/>
                    </a:moveTo>
                    <a:cubicBezTo>
                      <a:pt x="16689" y="214219"/>
                      <a:pt x="0" y="178335"/>
                      <a:pt x="0" y="138530"/>
                    </a:cubicBezTo>
                    <a:cubicBezTo>
                      <a:pt x="0" y="62022"/>
                      <a:pt x="61653" y="0"/>
                      <a:pt x="137705" y="0"/>
                    </a:cubicBezTo>
                    <a:cubicBezTo>
                      <a:pt x="213758" y="0"/>
                      <a:pt x="275410" y="62022"/>
                      <a:pt x="275410" y="138530"/>
                    </a:cubicBezTo>
                    <a:cubicBezTo>
                      <a:pt x="275410" y="215038"/>
                      <a:pt x="213758" y="277060"/>
                      <a:pt x="137705" y="277060"/>
                    </a:cubicBezTo>
                    <a:lnTo>
                      <a:pt x="137705" y="247869"/>
                    </a:lnTo>
                    <a:cubicBezTo>
                      <a:pt x="198547" y="248693"/>
                      <a:pt x="247869" y="199371"/>
                      <a:pt x="247869" y="138530"/>
                    </a:cubicBezTo>
                    <a:cubicBezTo>
                      <a:pt x="247869" y="77688"/>
                      <a:pt x="198547" y="28366"/>
                      <a:pt x="137705" y="28366"/>
                    </a:cubicBezTo>
                    <a:cubicBezTo>
                      <a:pt x="76864" y="28366"/>
                      <a:pt x="27542" y="77688"/>
                      <a:pt x="27542" y="138530"/>
                    </a:cubicBezTo>
                    <a:cubicBezTo>
                      <a:pt x="27542" y="170184"/>
                      <a:pt x="40892" y="198721"/>
                      <a:pt x="62271" y="218814"/>
                    </a:cubicBezTo>
                    <a:lnTo>
                      <a:pt x="43113" y="239204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</p:grpSp>
        <p:sp>
          <p:nvSpPr>
            <p:cNvPr id="116" name="任意多边形 291">
              <a:extLst>
                <a:ext uri="{FF2B5EF4-FFF2-40B4-BE49-F238E27FC236}">
                  <a16:creationId xmlns:a16="http://schemas.microsoft.com/office/drawing/2014/main" id="{5D0706CD-68D2-49DA-B1D6-E294A2D4708B}"/>
                </a:ext>
              </a:extLst>
            </p:cNvPr>
            <p:cNvSpPr/>
            <p:nvPr/>
          </p:nvSpPr>
          <p:spPr>
            <a:xfrm>
              <a:off x="2600117" y="4686630"/>
              <a:ext cx="29747" cy="172510"/>
            </a:xfrm>
            <a:custGeom>
              <a:avLst/>
              <a:gdLst/>
              <a:ahLst/>
              <a:cxnLst/>
              <a:rect l="0" t="0" r="0" b="0"/>
              <a:pathLst>
                <a:path w="29747" h="172510">
                  <a:moveTo>
                    <a:pt x="0" y="0"/>
                  </a:moveTo>
                  <a:lnTo>
                    <a:pt x="29747" y="0"/>
                  </a:lnTo>
                  <a:lnTo>
                    <a:pt x="29747" y="172510"/>
                  </a:lnTo>
                  <a:lnTo>
                    <a:pt x="0" y="17251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sp>
          <p:nvSpPr>
            <p:cNvPr id="117" name="任意多边形 292">
              <a:extLst>
                <a:ext uri="{FF2B5EF4-FFF2-40B4-BE49-F238E27FC236}">
                  <a16:creationId xmlns:a16="http://schemas.microsoft.com/office/drawing/2014/main" id="{76126D99-98F7-41F5-A74D-2EDBAF0F2326}"/>
                </a:ext>
              </a:extLst>
            </p:cNvPr>
            <p:cNvSpPr/>
            <p:nvPr/>
          </p:nvSpPr>
          <p:spPr>
            <a:xfrm rot="-5400000">
              <a:off x="2600029" y="4691386"/>
              <a:ext cx="29928" cy="154582"/>
            </a:xfrm>
            <a:custGeom>
              <a:avLst/>
              <a:gdLst/>
              <a:ahLst/>
              <a:cxnLst/>
              <a:rect l="0" t="0" r="0" b="0"/>
              <a:pathLst>
                <a:path w="29928" h="154582">
                  <a:moveTo>
                    <a:pt x="0" y="0"/>
                  </a:moveTo>
                  <a:lnTo>
                    <a:pt x="29928" y="0"/>
                  </a:lnTo>
                  <a:lnTo>
                    <a:pt x="29928" y="154582"/>
                  </a:lnTo>
                  <a:lnTo>
                    <a:pt x="0" y="15458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</p:grpSp>
      <p:grpSp>
        <p:nvGrpSpPr>
          <p:cNvPr id="94" name="组合 93">
            <a:extLst>
              <a:ext uri="{FF2B5EF4-FFF2-40B4-BE49-F238E27FC236}">
                <a16:creationId xmlns:a16="http://schemas.microsoft.com/office/drawing/2014/main" id="{54761652-9A02-4394-9814-5CEF388E911C}"/>
              </a:ext>
            </a:extLst>
          </p:cNvPr>
          <p:cNvGrpSpPr/>
          <p:nvPr/>
        </p:nvGrpSpPr>
        <p:grpSpPr>
          <a:xfrm>
            <a:off x="4462422" y="4519405"/>
            <a:ext cx="258267" cy="395966"/>
            <a:chOff x="2829988" y="4436892"/>
            <a:chExt cx="275410" cy="422249"/>
          </a:xfrm>
          <a:solidFill>
            <a:srgbClr val="CB6FDB"/>
          </a:solidFill>
        </p:grpSpPr>
        <p:grpSp>
          <p:nvGrpSpPr>
            <p:cNvPr id="110" name="Variable Radian Doughnut">
              <a:extLst>
                <a:ext uri="{FF2B5EF4-FFF2-40B4-BE49-F238E27FC236}">
                  <a16:creationId xmlns:a16="http://schemas.microsoft.com/office/drawing/2014/main" id="{220F71BE-DDD8-4D38-AE55-2B51F554A420}"/>
                </a:ext>
              </a:extLst>
            </p:cNvPr>
            <p:cNvGrpSpPr/>
            <p:nvPr/>
          </p:nvGrpSpPr>
          <p:grpSpPr>
            <a:xfrm>
              <a:off x="2829700" y="4436514"/>
              <a:ext cx="275410" cy="277060"/>
              <a:chOff x="2829700" y="4436514"/>
              <a:chExt cx="275410" cy="277060"/>
            </a:xfrm>
            <a:grpFill/>
          </p:grpSpPr>
          <p:sp>
            <p:nvSpPr>
              <p:cNvPr id="113" name="任意多边形 295">
                <a:extLst>
                  <a:ext uri="{FF2B5EF4-FFF2-40B4-BE49-F238E27FC236}">
                    <a16:creationId xmlns:a16="http://schemas.microsoft.com/office/drawing/2014/main" id="{ABA0E06F-FBB0-48E2-9735-F0CC2C79FE60}"/>
                  </a:ext>
                </a:extLst>
              </p:cNvPr>
              <p:cNvSpPr/>
              <p:nvPr/>
            </p:nvSpPr>
            <p:spPr>
              <a:xfrm>
                <a:off x="2829700" y="4436514"/>
                <a:ext cx="275410" cy="277060"/>
              </a:xfrm>
              <a:custGeom>
                <a:avLst/>
                <a:gdLst>
                  <a:gd name="connsiteX0" fmla="*/ 137705 w 275410"/>
                  <a:gd name="connsiteY0" fmla="*/ 277060 h 277060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7060">
                    <a:moveTo>
                      <a:pt x="137705" y="277060"/>
                    </a:moveTo>
                    <a:cubicBezTo>
                      <a:pt x="101221" y="277060"/>
                      <a:pt x="68051" y="262786"/>
                      <a:pt x="43113" y="239205"/>
                    </a:cubicBezTo>
                    <a:lnTo>
                      <a:pt x="62270" y="217990"/>
                    </a:lnTo>
                    <a:cubicBezTo>
                      <a:pt x="81982" y="237343"/>
                      <a:pt x="108518" y="248693"/>
                      <a:pt x="137705" y="248693"/>
                    </a:cubicBezTo>
                    <a:lnTo>
                      <a:pt x="137705" y="277060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  <p:sp>
            <p:nvSpPr>
              <p:cNvPr id="114" name="任意多边形 296">
                <a:extLst>
                  <a:ext uri="{FF2B5EF4-FFF2-40B4-BE49-F238E27FC236}">
                    <a16:creationId xmlns:a16="http://schemas.microsoft.com/office/drawing/2014/main" id="{C70205D9-E57E-440D-A9A0-B3D91D89CB82}"/>
                  </a:ext>
                </a:extLst>
              </p:cNvPr>
              <p:cNvSpPr/>
              <p:nvPr/>
            </p:nvSpPr>
            <p:spPr>
              <a:xfrm>
                <a:off x="2829700" y="4436514"/>
                <a:ext cx="275410" cy="277060"/>
              </a:xfrm>
              <a:custGeom>
                <a:avLst/>
                <a:gdLst>
                  <a:gd name="connsiteX0" fmla="*/ 43113 w 275410"/>
                  <a:gd name="connsiteY0" fmla="*/ 239204 h 277060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7060">
                    <a:moveTo>
                      <a:pt x="43113" y="239204"/>
                    </a:moveTo>
                    <a:cubicBezTo>
                      <a:pt x="16689" y="214219"/>
                      <a:pt x="0" y="178335"/>
                      <a:pt x="0" y="138530"/>
                    </a:cubicBezTo>
                    <a:cubicBezTo>
                      <a:pt x="0" y="62022"/>
                      <a:pt x="61653" y="0"/>
                      <a:pt x="137705" y="0"/>
                    </a:cubicBezTo>
                    <a:cubicBezTo>
                      <a:pt x="213758" y="0"/>
                      <a:pt x="275410" y="62022"/>
                      <a:pt x="275410" y="138530"/>
                    </a:cubicBezTo>
                    <a:cubicBezTo>
                      <a:pt x="275410" y="215038"/>
                      <a:pt x="213758" y="277060"/>
                      <a:pt x="137705" y="277060"/>
                    </a:cubicBezTo>
                    <a:lnTo>
                      <a:pt x="137705" y="247869"/>
                    </a:lnTo>
                    <a:cubicBezTo>
                      <a:pt x="198547" y="248693"/>
                      <a:pt x="247869" y="199371"/>
                      <a:pt x="247869" y="138530"/>
                    </a:cubicBezTo>
                    <a:cubicBezTo>
                      <a:pt x="247869" y="77688"/>
                      <a:pt x="198547" y="28366"/>
                      <a:pt x="137705" y="28366"/>
                    </a:cubicBezTo>
                    <a:cubicBezTo>
                      <a:pt x="76864" y="28366"/>
                      <a:pt x="27542" y="77688"/>
                      <a:pt x="27542" y="138530"/>
                    </a:cubicBezTo>
                    <a:cubicBezTo>
                      <a:pt x="27542" y="170184"/>
                      <a:pt x="40892" y="198721"/>
                      <a:pt x="62271" y="218814"/>
                    </a:cubicBezTo>
                    <a:lnTo>
                      <a:pt x="43113" y="239204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</p:grpSp>
        <p:sp>
          <p:nvSpPr>
            <p:cNvPr id="111" name="任意多边形 297">
              <a:extLst>
                <a:ext uri="{FF2B5EF4-FFF2-40B4-BE49-F238E27FC236}">
                  <a16:creationId xmlns:a16="http://schemas.microsoft.com/office/drawing/2014/main" id="{22EB9E4C-FAEF-427F-AAA3-D2AD9035C26C}"/>
                </a:ext>
              </a:extLst>
            </p:cNvPr>
            <p:cNvSpPr/>
            <p:nvPr/>
          </p:nvSpPr>
          <p:spPr>
            <a:xfrm>
              <a:off x="2952529" y="4686630"/>
              <a:ext cx="29747" cy="172510"/>
            </a:xfrm>
            <a:custGeom>
              <a:avLst/>
              <a:gdLst/>
              <a:ahLst/>
              <a:cxnLst/>
              <a:rect l="0" t="0" r="0" b="0"/>
              <a:pathLst>
                <a:path w="29747" h="172510">
                  <a:moveTo>
                    <a:pt x="0" y="0"/>
                  </a:moveTo>
                  <a:lnTo>
                    <a:pt x="29747" y="0"/>
                  </a:lnTo>
                  <a:lnTo>
                    <a:pt x="29747" y="172510"/>
                  </a:lnTo>
                  <a:lnTo>
                    <a:pt x="0" y="17251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sp>
          <p:nvSpPr>
            <p:cNvPr id="112" name="任意多边形 298">
              <a:extLst>
                <a:ext uri="{FF2B5EF4-FFF2-40B4-BE49-F238E27FC236}">
                  <a16:creationId xmlns:a16="http://schemas.microsoft.com/office/drawing/2014/main" id="{4C99CE6C-36B3-4EC5-B133-3AF0FE5527D2}"/>
                </a:ext>
              </a:extLst>
            </p:cNvPr>
            <p:cNvSpPr/>
            <p:nvPr/>
          </p:nvSpPr>
          <p:spPr>
            <a:xfrm rot="-5400000">
              <a:off x="2952441" y="4691386"/>
              <a:ext cx="29928" cy="154582"/>
            </a:xfrm>
            <a:custGeom>
              <a:avLst/>
              <a:gdLst/>
              <a:ahLst/>
              <a:cxnLst/>
              <a:rect l="0" t="0" r="0" b="0"/>
              <a:pathLst>
                <a:path w="29928" h="154582">
                  <a:moveTo>
                    <a:pt x="0" y="0"/>
                  </a:moveTo>
                  <a:lnTo>
                    <a:pt x="29928" y="0"/>
                  </a:lnTo>
                  <a:lnTo>
                    <a:pt x="29928" y="154582"/>
                  </a:lnTo>
                  <a:lnTo>
                    <a:pt x="0" y="15458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A5305925-B8FA-4EF9-A596-00E0611E79AB}"/>
              </a:ext>
            </a:extLst>
          </p:cNvPr>
          <p:cNvGrpSpPr/>
          <p:nvPr/>
        </p:nvGrpSpPr>
        <p:grpSpPr>
          <a:xfrm>
            <a:off x="4792898" y="4519405"/>
            <a:ext cx="258267" cy="395966"/>
            <a:chOff x="3182400" y="4436892"/>
            <a:chExt cx="275410" cy="422249"/>
          </a:xfrm>
          <a:solidFill>
            <a:srgbClr val="CB6FDB"/>
          </a:solidFill>
        </p:grpSpPr>
        <p:grpSp>
          <p:nvGrpSpPr>
            <p:cNvPr id="105" name="Variable Radian Doughnut">
              <a:extLst>
                <a:ext uri="{FF2B5EF4-FFF2-40B4-BE49-F238E27FC236}">
                  <a16:creationId xmlns:a16="http://schemas.microsoft.com/office/drawing/2014/main" id="{3BCED134-CC7F-46C8-A584-A39B75087C97}"/>
                </a:ext>
              </a:extLst>
            </p:cNvPr>
            <p:cNvGrpSpPr/>
            <p:nvPr/>
          </p:nvGrpSpPr>
          <p:grpSpPr>
            <a:xfrm>
              <a:off x="3182112" y="4436514"/>
              <a:ext cx="275410" cy="277060"/>
              <a:chOff x="3182112" y="4436514"/>
              <a:chExt cx="275410" cy="277060"/>
            </a:xfrm>
            <a:grpFill/>
          </p:grpSpPr>
          <p:sp>
            <p:nvSpPr>
              <p:cNvPr id="108" name="任意多边形 301">
                <a:extLst>
                  <a:ext uri="{FF2B5EF4-FFF2-40B4-BE49-F238E27FC236}">
                    <a16:creationId xmlns:a16="http://schemas.microsoft.com/office/drawing/2014/main" id="{E98A4FD0-AD10-45D3-8C85-BF55F6582396}"/>
                  </a:ext>
                </a:extLst>
              </p:cNvPr>
              <p:cNvSpPr/>
              <p:nvPr/>
            </p:nvSpPr>
            <p:spPr>
              <a:xfrm>
                <a:off x="3182112" y="4436514"/>
                <a:ext cx="275410" cy="277060"/>
              </a:xfrm>
              <a:custGeom>
                <a:avLst/>
                <a:gdLst>
                  <a:gd name="connsiteX0" fmla="*/ 137705 w 275410"/>
                  <a:gd name="connsiteY0" fmla="*/ 277060 h 277060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7060">
                    <a:moveTo>
                      <a:pt x="137705" y="277060"/>
                    </a:moveTo>
                    <a:cubicBezTo>
                      <a:pt x="101221" y="277060"/>
                      <a:pt x="68051" y="262786"/>
                      <a:pt x="43113" y="239205"/>
                    </a:cubicBezTo>
                    <a:lnTo>
                      <a:pt x="62270" y="217990"/>
                    </a:lnTo>
                    <a:cubicBezTo>
                      <a:pt x="81982" y="237343"/>
                      <a:pt x="108518" y="248693"/>
                      <a:pt x="137705" y="248693"/>
                    </a:cubicBezTo>
                    <a:lnTo>
                      <a:pt x="137705" y="277060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  <p:sp>
            <p:nvSpPr>
              <p:cNvPr id="109" name="任意多边形 302">
                <a:extLst>
                  <a:ext uri="{FF2B5EF4-FFF2-40B4-BE49-F238E27FC236}">
                    <a16:creationId xmlns:a16="http://schemas.microsoft.com/office/drawing/2014/main" id="{D57EE89B-3D93-444F-8408-7FBAFBE0A2CC}"/>
                  </a:ext>
                </a:extLst>
              </p:cNvPr>
              <p:cNvSpPr/>
              <p:nvPr/>
            </p:nvSpPr>
            <p:spPr>
              <a:xfrm>
                <a:off x="3182112" y="4436514"/>
                <a:ext cx="275410" cy="277060"/>
              </a:xfrm>
              <a:custGeom>
                <a:avLst/>
                <a:gdLst>
                  <a:gd name="connsiteX0" fmla="*/ 43113 w 275410"/>
                  <a:gd name="connsiteY0" fmla="*/ 239204 h 277060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7060">
                    <a:moveTo>
                      <a:pt x="43113" y="239204"/>
                    </a:moveTo>
                    <a:cubicBezTo>
                      <a:pt x="16689" y="214219"/>
                      <a:pt x="0" y="178335"/>
                      <a:pt x="0" y="138530"/>
                    </a:cubicBezTo>
                    <a:cubicBezTo>
                      <a:pt x="0" y="62022"/>
                      <a:pt x="61653" y="0"/>
                      <a:pt x="137705" y="0"/>
                    </a:cubicBezTo>
                    <a:cubicBezTo>
                      <a:pt x="213758" y="0"/>
                      <a:pt x="275410" y="62022"/>
                      <a:pt x="275410" y="138530"/>
                    </a:cubicBezTo>
                    <a:cubicBezTo>
                      <a:pt x="275410" y="215038"/>
                      <a:pt x="213758" y="277060"/>
                      <a:pt x="137705" y="277060"/>
                    </a:cubicBezTo>
                    <a:lnTo>
                      <a:pt x="137705" y="247869"/>
                    </a:lnTo>
                    <a:cubicBezTo>
                      <a:pt x="198547" y="248693"/>
                      <a:pt x="247869" y="199371"/>
                      <a:pt x="247869" y="138530"/>
                    </a:cubicBezTo>
                    <a:cubicBezTo>
                      <a:pt x="247869" y="77688"/>
                      <a:pt x="198547" y="28366"/>
                      <a:pt x="137705" y="28366"/>
                    </a:cubicBezTo>
                    <a:cubicBezTo>
                      <a:pt x="76864" y="28366"/>
                      <a:pt x="27542" y="77688"/>
                      <a:pt x="27542" y="138530"/>
                    </a:cubicBezTo>
                    <a:cubicBezTo>
                      <a:pt x="27542" y="170184"/>
                      <a:pt x="40892" y="198721"/>
                      <a:pt x="62271" y="218814"/>
                    </a:cubicBezTo>
                    <a:lnTo>
                      <a:pt x="43113" y="239204"/>
                    </a:lnTo>
                    <a:close/>
                  </a:path>
                </a:pathLst>
              </a:custGeom>
              <a:grpFill/>
              <a:ln w="7600" cap="flat">
                <a:noFill/>
                <a:bevel/>
              </a:ln>
            </p:spPr>
          </p:sp>
        </p:grpSp>
        <p:sp>
          <p:nvSpPr>
            <p:cNvPr id="106" name="任意多边形 303">
              <a:extLst>
                <a:ext uri="{FF2B5EF4-FFF2-40B4-BE49-F238E27FC236}">
                  <a16:creationId xmlns:a16="http://schemas.microsoft.com/office/drawing/2014/main" id="{9AFACA57-4D5C-46C9-9F7F-4DA6013ABD0A}"/>
                </a:ext>
              </a:extLst>
            </p:cNvPr>
            <p:cNvSpPr/>
            <p:nvPr/>
          </p:nvSpPr>
          <p:spPr>
            <a:xfrm>
              <a:off x="3304941" y="4686630"/>
              <a:ext cx="29747" cy="172510"/>
            </a:xfrm>
            <a:custGeom>
              <a:avLst/>
              <a:gdLst/>
              <a:ahLst/>
              <a:cxnLst/>
              <a:rect l="0" t="0" r="0" b="0"/>
              <a:pathLst>
                <a:path w="29747" h="172510">
                  <a:moveTo>
                    <a:pt x="0" y="0"/>
                  </a:moveTo>
                  <a:lnTo>
                    <a:pt x="29747" y="0"/>
                  </a:lnTo>
                  <a:lnTo>
                    <a:pt x="29747" y="172510"/>
                  </a:lnTo>
                  <a:lnTo>
                    <a:pt x="0" y="17251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  <p:sp>
          <p:nvSpPr>
            <p:cNvPr id="107" name="任意多边形 304">
              <a:extLst>
                <a:ext uri="{FF2B5EF4-FFF2-40B4-BE49-F238E27FC236}">
                  <a16:creationId xmlns:a16="http://schemas.microsoft.com/office/drawing/2014/main" id="{E65423BF-0C21-4FF7-8BA0-8C4F431F03EE}"/>
                </a:ext>
              </a:extLst>
            </p:cNvPr>
            <p:cNvSpPr/>
            <p:nvPr/>
          </p:nvSpPr>
          <p:spPr>
            <a:xfrm rot="-5400000">
              <a:off x="3304853" y="4691386"/>
              <a:ext cx="29928" cy="154582"/>
            </a:xfrm>
            <a:custGeom>
              <a:avLst/>
              <a:gdLst/>
              <a:ahLst/>
              <a:cxnLst/>
              <a:rect l="0" t="0" r="0" b="0"/>
              <a:pathLst>
                <a:path w="29928" h="154582">
                  <a:moveTo>
                    <a:pt x="0" y="0"/>
                  </a:moveTo>
                  <a:lnTo>
                    <a:pt x="29928" y="0"/>
                  </a:lnTo>
                  <a:lnTo>
                    <a:pt x="29928" y="154582"/>
                  </a:lnTo>
                  <a:lnTo>
                    <a:pt x="0" y="15458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7600" cap="flat">
              <a:noFill/>
              <a:bevel/>
            </a:ln>
          </p:spPr>
        </p:sp>
      </p:grpSp>
      <p:grpSp>
        <p:nvGrpSpPr>
          <p:cNvPr id="96" name="组合 95">
            <a:extLst>
              <a:ext uri="{FF2B5EF4-FFF2-40B4-BE49-F238E27FC236}">
                <a16:creationId xmlns:a16="http://schemas.microsoft.com/office/drawing/2014/main" id="{EF014CCE-0BA4-46F6-BE27-1B1DCC803805}"/>
              </a:ext>
            </a:extLst>
          </p:cNvPr>
          <p:cNvGrpSpPr/>
          <p:nvPr/>
        </p:nvGrpSpPr>
        <p:grpSpPr>
          <a:xfrm>
            <a:off x="5123374" y="4519405"/>
            <a:ext cx="258267" cy="395966"/>
            <a:chOff x="3534812" y="4436892"/>
            <a:chExt cx="275410" cy="422249"/>
          </a:xfrm>
        </p:grpSpPr>
        <p:grpSp>
          <p:nvGrpSpPr>
            <p:cNvPr id="100" name="Variable Radian Doughnut">
              <a:extLst>
                <a:ext uri="{FF2B5EF4-FFF2-40B4-BE49-F238E27FC236}">
                  <a16:creationId xmlns:a16="http://schemas.microsoft.com/office/drawing/2014/main" id="{B76BF094-DA96-4FB1-AF20-E0DE4194A668}"/>
                </a:ext>
              </a:extLst>
            </p:cNvPr>
            <p:cNvGrpSpPr/>
            <p:nvPr/>
          </p:nvGrpSpPr>
          <p:grpSpPr>
            <a:xfrm>
              <a:off x="3534524" y="4436514"/>
              <a:ext cx="275410" cy="277060"/>
              <a:chOff x="3534524" y="4436514"/>
              <a:chExt cx="275410" cy="277060"/>
            </a:xfrm>
          </p:grpSpPr>
          <p:sp>
            <p:nvSpPr>
              <p:cNvPr id="103" name="任意多边形 307">
                <a:extLst>
                  <a:ext uri="{FF2B5EF4-FFF2-40B4-BE49-F238E27FC236}">
                    <a16:creationId xmlns:a16="http://schemas.microsoft.com/office/drawing/2014/main" id="{5CFE05D9-6A1B-4F8A-BF8C-E85051879CE2}"/>
                  </a:ext>
                </a:extLst>
              </p:cNvPr>
              <p:cNvSpPr/>
              <p:nvPr/>
            </p:nvSpPr>
            <p:spPr>
              <a:xfrm>
                <a:off x="3534524" y="4436514"/>
                <a:ext cx="275410" cy="277060"/>
              </a:xfrm>
              <a:custGeom>
                <a:avLst/>
                <a:gdLst>
                  <a:gd name="connsiteX0" fmla="*/ 137705 w 275410"/>
                  <a:gd name="connsiteY0" fmla="*/ 277060 h 277060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7060">
                    <a:moveTo>
                      <a:pt x="137705" y="277060"/>
                    </a:moveTo>
                    <a:cubicBezTo>
                      <a:pt x="101221" y="277060"/>
                      <a:pt x="68051" y="262786"/>
                      <a:pt x="43113" y="239205"/>
                    </a:cubicBezTo>
                    <a:lnTo>
                      <a:pt x="62270" y="217990"/>
                    </a:lnTo>
                    <a:cubicBezTo>
                      <a:pt x="81982" y="237343"/>
                      <a:pt x="108518" y="248693"/>
                      <a:pt x="137705" y="248693"/>
                    </a:cubicBezTo>
                    <a:lnTo>
                      <a:pt x="137705" y="277060"/>
                    </a:lnTo>
                    <a:close/>
                  </a:path>
                </a:pathLst>
              </a:custGeom>
              <a:solidFill>
                <a:srgbClr val="CDCECE"/>
              </a:solidFill>
              <a:ln w="7600" cap="flat">
                <a:noFill/>
                <a:bevel/>
              </a:ln>
            </p:spPr>
          </p:sp>
          <p:sp>
            <p:nvSpPr>
              <p:cNvPr id="104" name="任意多边形 308">
                <a:extLst>
                  <a:ext uri="{FF2B5EF4-FFF2-40B4-BE49-F238E27FC236}">
                    <a16:creationId xmlns:a16="http://schemas.microsoft.com/office/drawing/2014/main" id="{76607A1D-0602-49F6-BAF7-394E8F158541}"/>
                  </a:ext>
                </a:extLst>
              </p:cNvPr>
              <p:cNvSpPr/>
              <p:nvPr/>
            </p:nvSpPr>
            <p:spPr>
              <a:xfrm>
                <a:off x="3534524" y="4436514"/>
                <a:ext cx="275410" cy="277060"/>
              </a:xfrm>
              <a:custGeom>
                <a:avLst/>
                <a:gdLst>
                  <a:gd name="connsiteX0" fmla="*/ 43113 w 275410"/>
                  <a:gd name="connsiteY0" fmla="*/ 239204 h 277060"/>
                </a:gdLst>
                <a:ahLst/>
                <a:cxnLst>
                  <a:cxn ang="0">
                    <a:pos x="connsiteX0" y="connsiteY0"/>
                  </a:cxn>
                </a:cxnLst>
                <a:rect l="0" t="0" r="0" b="0"/>
                <a:pathLst>
                  <a:path w="275410" h="277060">
                    <a:moveTo>
                      <a:pt x="43113" y="239204"/>
                    </a:moveTo>
                    <a:cubicBezTo>
                      <a:pt x="16689" y="214219"/>
                      <a:pt x="0" y="178335"/>
                      <a:pt x="0" y="138530"/>
                    </a:cubicBezTo>
                    <a:cubicBezTo>
                      <a:pt x="0" y="62022"/>
                      <a:pt x="61653" y="0"/>
                      <a:pt x="137705" y="0"/>
                    </a:cubicBezTo>
                    <a:cubicBezTo>
                      <a:pt x="213758" y="0"/>
                      <a:pt x="275410" y="62022"/>
                      <a:pt x="275410" y="138530"/>
                    </a:cubicBezTo>
                    <a:cubicBezTo>
                      <a:pt x="275410" y="215038"/>
                      <a:pt x="213758" y="277060"/>
                      <a:pt x="137705" y="277060"/>
                    </a:cubicBezTo>
                    <a:lnTo>
                      <a:pt x="137705" y="247869"/>
                    </a:lnTo>
                    <a:cubicBezTo>
                      <a:pt x="198547" y="248693"/>
                      <a:pt x="247869" y="199371"/>
                      <a:pt x="247869" y="138530"/>
                    </a:cubicBezTo>
                    <a:cubicBezTo>
                      <a:pt x="247869" y="77688"/>
                      <a:pt x="198547" y="28366"/>
                      <a:pt x="137705" y="28366"/>
                    </a:cubicBezTo>
                    <a:cubicBezTo>
                      <a:pt x="76864" y="28366"/>
                      <a:pt x="27542" y="77688"/>
                      <a:pt x="27542" y="138530"/>
                    </a:cubicBezTo>
                    <a:cubicBezTo>
                      <a:pt x="27542" y="170184"/>
                      <a:pt x="40892" y="198721"/>
                      <a:pt x="62271" y="218814"/>
                    </a:cubicBezTo>
                    <a:lnTo>
                      <a:pt x="43113" y="239204"/>
                    </a:lnTo>
                    <a:close/>
                  </a:path>
                </a:pathLst>
              </a:custGeom>
              <a:solidFill>
                <a:srgbClr val="CDCECE"/>
              </a:solidFill>
              <a:ln w="7600" cap="flat">
                <a:noFill/>
                <a:bevel/>
              </a:ln>
            </p:spPr>
          </p:sp>
        </p:grpSp>
        <p:sp>
          <p:nvSpPr>
            <p:cNvPr id="101" name="任意多边形 309">
              <a:extLst>
                <a:ext uri="{FF2B5EF4-FFF2-40B4-BE49-F238E27FC236}">
                  <a16:creationId xmlns:a16="http://schemas.microsoft.com/office/drawing/2014/main" id="{1E10186C-5260-4526-9BA6-A62EA7EDC6A2}"/>
                </a:ext>
              </a:extLst>
            </p:cNvPr>
            <p:cNvSpPr/>
            <p:nvPr/>
          </p:nvSpPr>
          <p:spPr>
            <a:xfrm>
              <a:off x="3657353" y="4686630"/>
              <a:ext cx="29747" cy="172510"/>
            </a:xfrm>
            <a:custGeom>
              <a:avLst/>
              <a:gdLst/>
              <a:ahLst/>
              <a:cxnLst/>
              <a:rect l="0" t="0" r="0" b="0"/>
              <a:pathLst>
                <a:path w="29747" h="172510">
                  <a:moveTo>
                    <a:pt x="0" y="0"/>
                  </a:moveTo>
                  <a:lnTo>
                    <a:pt x="29747" y="0"/>
                  </a:lnTo>
                  <a:lnTo>
                    <a:pt x="29747" y="172510"/>
                  </a:lnTo>
                  <a:lnTo>
                    <a:pt x="0" y="1725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CECE"/>
            </a:solidFill>
            <a:ln w="7600" cap="flat">
              <a:noFill/>
              <a:bevel/>
            </a:ln>
          </p:spPr>
        </p:sp>
        <p:sp>
          <p:nvSpPr>
            <p:cNvPr id="102" name="任意多边形 310">
              <a:extLst>
                <a:ext uri="{FF2B5EF4-FFF2-40B4-BE49-F238E27FC236}">
                  <a16:creationId xmlns:a16="http://schemas.microsoft.com/office/drawing/2014/main" id="{1846BF3D-5149-45C9-AAE6-4E16FF2D1C16}"/>
                </a:ext>
              </a:extLst>
            </p:cNvPr>
            <p:cNvSpPr/>
            <p:nvPr/>
          </p:nvSpPr>
          <p:spPr>
            <a:xfrm rot="-5400000">
              <a:off x="3657265" y="4691386"/>
              <a:ext cx="29928" cy="154582"/>
            </a:xfrm>
            <a:custGeom>
              <a:avLst/>
              <a:gdLst/>
              <a:ahLst/>
              <a:cxnLst/>
              <a:rect l="0" t="0" r="0" b="0"/>
              <a:pathLst>
                <a:path w="29928" h="154582">
                  <a:moveTo>
                    <a:pt x="0" y="0"/>
                  </a:moveTo>
                  <a:lnTo>
                    <a:pt x="29928" y="0"/>
                  </a:lnTo>
                  <a:lnTo>
                    <a:pt x="29928" y="154582"/>
                  </a:lnTo>
                  <a:lnTo>
                    <a:pt x="0" y="1545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CECE"/>
            </a:solidFill>
            <a:ln w="7600" cap="flat">
              <a:noFill/>
              <a:bevel/>
            </a:ln>
          </p:spPr>
        </p:sp>
      </p:grpSp>
      <p:sp>
        <p:nvSpPr>
          <p:cNvPr id="97" name="Text 420">
            <a:extLst>
              <a:ext uri="{FF2B5EF4-FFF2-40B4-BE49-F238E27FC236}">
                <a16:creationId xmlns:a16="http://schemas.microsoft.com/office/drawing/2014/main" id="{5E195190-ED0D-4000-9757-8B53BCA19C25}"/>
              </a:ext>
            </a:extLst>
          </p:cNvPr>
          <p:cNvSpPr txBox="1"/>
          <p:nvPr/>
        </p:nvSpPr>
        <p:spPr>
          <a:xfrm>
            <a:off x="3403452" y="5386461"/>
            <a:ext cx="1445830" cy="36667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80%</a:t>
            </a:r>
          </a:p>
        </p:txBody>
      </p:sp>
      <p:sp>
        <p:nvSpPr>
          <p:cNvPr id="98" name="任意多边形 404">
            <a:extLst>
              <a:ext uri="{FF2B5EF4-FFF2-40B4-BE49-F238E27FC236}">
                <a16:creationId xmlns:a16="http://schemas.microsoft.com/office/drawing/2014/main" id="{5B3AC8CF-7247-4147-B695-5A5368183A99}"/>
              </a:ext>
            </a:extLst>
          </p:cNvPr>
          <p:cNvSpPr/>
          <p:nvPr/>
        </p:nvSpPr>
        <p:spPr>
          <a:xfrm rot="16200000">
            <a:off x="4022396" y="3648236"/>
            <a:ext cx="146722" cy="3235530"/>
          </a:xfrm>
          <a:custGeom>
            <a:avLst/>
            <a:gdLst/>
            <a:ahLst/>
            <a:cxnLst/>
            <a:rect l="0" t="0" r="0" b="0"/>
            <a:pathLst>
              <a:path w="156461" h="3450294">
                <a:moveTo>
                  <a:pt x="0" y="0"/>
                </a:moveTo>
                <a:lnTo>
                  <a:pt x="156461" y="0"/>
                </a:lnTo>
                <a:lnTo>
                  <a:pt x="156461" y="3450294"/>
                </a:lnTo>
                <a:lnTo>
                  <a:pt x="0" y="3450294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7600" cap="flat">
            <a:solidFill>
              <a:schemeClr val="bg1">
                <a:lumMod val="85000"/>
              </a:schemeClr>
            </a:solidFill>
            <a:bevel/>
          </a:ln>
        </p:spPr>
      </p:sp>
      <p:sp>
        <p:nvSpPr>
          <p:cNvPr id="99" name="任意多边形 405">
            <a:extLst>
              <a:ext uri="{FF2B5EF4-FFF2-40B4-BE49-F238E27FC236}">
                <a16:creationId xmlns:a16="http://schemas.microsoft.com/office/drawing/2014/main" id="{ED8456AB-BF9C-4EFA-8B24-22272D8C4660}"/>
              </a:ext>
            </a:extLst>
          </p:cNvPr>
          <p:cNvSpPr/>
          <p:nvPr/>
        </p:nvSpPr>
        <p:spPr>
          <a:xfrm rot="16200000">
            <a:off x="3665584" y="4004138"/>
            <a:ext cx="148540" cy="2523727"/>
          </a:xfrm>
          <a:custGeom>
            <a:avLst/>
            <a:gdLst/>
            <a:ahLst/>
            <a:cxnLst/>
            <a:rect l="0" t="0" r="0" b="0"/>
            <a:pathLst>
              <a:path w="124138" h="2691244">
                <a:moveTo>
                  <a:pt x="0" y="0"/>
                </a:moveTo>
                <a:lnTo>
                  <a:pt x="124138" y="0"/>
                </a:lnTo>
                <a:lnTo>
                  <a:pt x="124138" y="2691244"/>
                </a:lnTo>
                <a:lnTo>
                  <a:pt x="0" y="2691244"/>
                </a:lnTo>
                <a:lnTo>
                  <a:pt x="0" y="0"/>
                </a:lnTo>
                <a:close/>
              </a:path>
            </a:pathLst>
          </a:custGeom>
          <a:solidFill>
            <a:srgbClr val="CB6FDB"/>
          </a:solidFill>
          <a:ln w="7600" cap="flat">
            <a:noFill/>
            <a:bevel/>
          </a:ln>
        </p:spPr>
      </p:sp>
      <p:sp>
        <p:nvSpPr>
          <p:cNvPr id="151" name="任意多边形 245">
            <a:extLst>
              <a:ext uri="{FF2B5EF4-FFF2-40B4-BE49-F238E27FC236}">
                <a16:creationId xmlns:a16="http://schemas.microsoft.com/office/drawing/2014/main" id="{77F7A642-DEA6-4A79-B6A8-AF92847095BE}"/>
              </a:ext>
            </a:extLst>
          </p:cNvPr>
          <p:cNvSpPr/>
          <p:nvPr/>
        </p:nvSpPr>
        <p:spPr>
          <a:xfrm>
            <a:off x="2095503" y="2255838"/>
            <a:ext cx="4000500" cy="1723472"/>
          </a:xfrm>
          <a:custGeom>
            <a:avLst/>
            <a:gdLst/>
            <a:ahLst/>
            <a:cxnLst/>
            <a:rect l="0" t="0" r="0" b="0"/>
            <a:pathLst>
              <a:path w="4266040" h="2079383">
                <a:moveTo>
                  <a:pt x="0" y="0"/>
                </a:moveTo>
                <a:lnTo>
                  <a:pt x="4266040" y="0"/>
                </a:lnTo>
                <a:lnTo>
                  <a:pt x="4266040" y="2079383"/>
                </a:lnTo>
                <a:lnTo>
                  <a:pt x="0" y="2079383"/>
                </a:lnTo>
                <a:lnTo>
                  <a:pt x="0" y="0"/>
                </a:lnTo>
                <a:close/>
              </a:path>
            </a:pathLst>
          </a:custGeom>
          <a:solidFill>
            <a:srgbClr val="4A6B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6" name="任意多边形 246">
            <a:extLst>
              <a:ext uri="{FF2B5EF4-FFF2-40B4-BE49-F238E27FC236}">
                <a16:creationId xmlns:a16="http://schemas.microsoft.com/office/drawing/2014/main" id="{248A1110-5A3A-45B3-B7D5-6BC487437791}"/>
              </a:ext>
            </a:extLst>
          </p:cNvPr>
          <p:cNvSpPr/>
          <p:nvPr/>
        </p:nvSpPr>
        <p:spPr>
          <a:xfrm>
            <a:off x="6096004" y="3986765"/>
            <a:ext cx="4000501" cy="1725423"/>
          </a:xfrm>
          <a:custGeom>
            <a:avLst/>
            <a:gdLst/>
            <a:ahLst/>
            <a:cxnLst/>
            <a:rect l="0" t="0" r="0" b="0"/>
            <a:pathLst>
              <a:path w="4266040" h="2079383">
                <a:moveTo>
                  <a:pt x="0" y="0"/>
                </a:moveTo>
                <a:lnTo>
                  <a:pt x="4266040" y="0"/>
                </a:lnTo>
                <a:lnTo>
                  <a:pt x="4266040" y="2079383"/>
                </a:lnTo>
                <a:lnTo>
                  <a:pt x="0" y="2079383"/>
                </a:lnTo>
                <a:lnTo>
                  <a:pt x="0" y="0"/>
                </a:lnTo>
                <a:close/>
              </a:path>
            </a:pathLst>
          </a:custGeom>
          <a:solidFill>
            <a:srgbClr val="CB6F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61" name="图片 160">
            <a:extLst>
              <a:ext uri="{FF2B5EF4-FFF2-40B4-BE49-F238E27FC236}">
                <a16:creationId xmlns:a16="http://schemas.microsoft.com/office/drawing/2014/main" id="{F1F6ABFD-F438-4744-8863-540D25AF3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2071230">
            <a:off x="-429180" y="369860"/>
            <a:ext cx="858360" cy="917994"/>
          </a:xfrm>
          <a:prstGeom prst="rect">
            <a:avLst/>
          </a:prstGeom>
        </p:spPr>
      </p:pic>
      <p:sp>
        <p:nvSpPr>
          <p:cNvPr id="162" name="矩形 161">
            <a:extLst>
              <a:ext uri="{FF2B5EF4-FFF2-40B4-BE49-F238E27FC236}">
                <a16:creationId xmlns:a16="http://schemas.microsoft.com/office/drawing/2014/main" id="{E8CF1E5A-FEED-48AD-A08C-C4691DC8B3B9}"/>
              </a:ext>
            </a:extLst>
          </p:cNvPr>
          <p:cNvSpPr/>
          <p:nvPr/>
        </p:nvSpPr>
        <p:spPr>
          <a:xfrm>
            <a:off x="1968623" y="534627"/>
            <a:ext cx="3655039" cy="646331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667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Geometr415 Blk BT" panose="020B0802020204020303" pitchFamily="34" charset="0"/>
              </a:rPr>
              <a:t>DAZZLE COLOR</a:t>
            </a:r>
          </a:p>
        </p:txBody>
      </p:sp>
      <p:sp>
        <p:nvSpPr>
          <p:cNvPr id="163" name="图文框 162">
            <a:extLst>
              <a:ext uri="{FF2B5EF4-FFF2-40B4-BE49-F238E27FC236}">
                <a16:creationId xmlns:a16="http://schemas.microsoft.com/office/drawing/2014/main" id="{03E3601B-D00A-4E95-94AF-BB2099917909}"/>
              </a:ext>
            </a:extLst>
          </p:cNvPr>
          <p:cNvSpPr/>
          <p:nvPr/>
        </p:nvSpPr>
        <p:spPr>
          <a:xfrm>
            <a:off x="1794470" y="496214"/>
            <a:ext cx="3947923" cy="726310"/>
          </a:xfrm>
          <a:prstGeom prst="frame">
            <a:avLst>
              <a:gd name="adj1" fmla="val 322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64" name="图片 163">
            <a:extLst>
              <a:ext uri="{FF2B5EF4-FFF2-40B4-BE49-F238E27FC236}">
                <a16:creationId xmlns:a16="http://schemas.microsoft.com/office/drawing/2014/main" id="{0241DD3F-85ED-43CB-8BF4-83682047AA9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66"/>
          <a:stretch/>
        </p:blipFill>
        <p:spPr>
          <a:xfrm rot="5400000" flipH="1" flipV="1">
            <a:off x="314718" y="-314718"/>
            <a:ext cx="1287854" cy="1917290"/>
          </a:xfrm>
          <a:prstGeom prst="rect">
            <a:avLst/>
          </a:prstGeom>
        </p:spPr>
      </p:pic>
      <p:grpSp>
        <p:nvGrpSpPr>
          <p:cNvPr id="165" name="组合 164">
            <a:extLst>
              <a:ext uri="{FF2B5EF4-FFF2-40B4-BE49-F238E27FC236}">
                <a16:creationId xmlns:a16="http://schemas.microsoft.com/office/drawing/2014/main" id="{1683243D-457A-4802-A87A-3F3C51953343}"/>
              </a:ext>
            </a:extLst>
          </p:cNvPr>
          <p:cNvGrpSpPr>
            <a:grpSpLocks/>
          </p:cNvGrpSpPr>
          <p:nvPr/>
        </p:nvGrpSpPr>
        <p:grpSpPr bwMode="auto">
          <a:xfrm>
            <a:off x="2518611" y="2624888"/>
            <a:ext cx="3193236" cy="937743"/>
            <a:chOff x="4079735" y="4539852"/>
            <a:chExt cx="3193236" cy="938961"/>
          </a:xfrm>
        </p:grpSpPr>
        <p:sp>
          <p:nvSpPr>
            <p:cNvPr id="166" name="文本框 165">
              <a:extLst>
                <a:ext uri="{FF2B5EF4-FFF2-40B4-BE49-F238E27FC236}">
                  <a16:creationId xmlns:a16="http://schemas.microsoft.com/office/drawing/2014/main" id="{29DF4878-9A28-4DAC-9A88-3ABFD5038F9C}"/>
                </a:ext>
              </a:extLst>
            </p:cNvPr>
            <p:cNvSpPr txBox="1"/>
            <p:nvPr/>
          </p:nvSpPr>
          <p:spPr>
            <a:xfrm>
              <a:off x="4079735" y="4836522"/>
              <a:ext cx="3193236" cy="642291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internet</a:t>
              </a:r>
            </a:p>
          </p:txBody>
        </p:sp>
        <p:sp>
          <p:nvSpPr>
            <p:cNvPr id="167" name="文本框 166">
              <a:extLst>
                <a:ext uri="{FF2B5EF4-FFF2-40B4-BE49-F238E27FC236}">
                  <a16:creationId xmlns:a16="http://schemas.microsoft.com/office/drawing/2014/main" id="{E45AA4B9-916D-4B9D-BF96-4A493FBC6B75}"/>
                </a:ext>
              </a:extLst>
            </p:cNvPr>
            <p:cNvSpPr txBox="1"/>
            <p:nvPr/>
          </p:nvSpPr>
          <p:spPr>
            <a:xfrm>
              <a:off x="4079735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168" name="组合 167">
            <a:extLst>
              <a:ext uri="{FF2B5EF4-FFF2-40B4-BE49-F238E27FC236}">
                <a16:creationId xmlns:a16="http://schemas.microsoft.com/office/drawing/2014/main" id="{C07C4249-EBB8-4B49-9EB4-88DCEAAA626D}"/>
              </a:ext>
            </a:extLst>
          </p:cNvPr>
          <p:cNvGrpSpPr>
            <a:grpSpLocks/>
          </p:cNvGrpSpPr>
          <p:nvPr/>
        </p:nvGrpSpPr>
        <p:grpSpPr bwMode="auto">
          <a:xfrm>
            <a:off x="6462811" y="4347634"/>
            <a:ext cx="3193236" cy="937743"/>
            <a:chOff x="4079735" y="4539852"/>
            <a:chExt cx="3193236" cy="938961"/>
          </a:xfrm>
        </p:grpSpPr>
        <p:sp>
          <p:nvSpPr>
            <p:cNvPr id="169" name="文本框 168">
              <a:extLst>
                <a:ext uri="{FF2B5EF4-FFF2-40B4-BE49-F238E27FC236}">
                  <a16:creationId xmlns:a16="http://schemas.microsoft.com/office/drawing/2014/main" id="{8BFBA678-80A4-412B-817E-2554E82D573A}"/>
                </a:ext>
              </a:extLst>
            </p:cNvPr>
            <p:cNvSpPr txBox="1"/>
            <p:nvPr/>
          </p:nvSpPr>
          <p:spPr>
            <a:xfrm>
              <a:off x="4079735" y="4836522"/>
              <a:ext cx="3193236" cy="642291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bg1"/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 internet</a:t>
              </a:r>
            </a:p>
          </p:txBody>
        </p:sp>
        <p:sp>
          <p:nvSpPr>
            <p:cNvPr id="170" name="文本框 169">
              <a:extLst>
                <a:ext uri="{FF2B5EF4-FFF2-40B4-BE49-F238E27FC236}">
                  <a16:creationId xmlns:a16="http://schemas.microsoft.com/office/drawing/2014/main" id="{3A567FAB-6880-4CD4-9E22-FD5D8B3EA728}"/>
                </a:ext>
              </a:extLst>
            </p:cNvPr>
            <p:cNvSpPr txBox="1"/>
            <p:nvPr/>
          </p:nvSpPr>
          <p:spPr>
            <a:xfrm>
              <a:off x="4079735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53410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9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7">
            <a:extLst>
              <a:ext uri="{FF2B5EF4-FFF2-40B4-BE49-F238E27FC236}">
                <a16:creationId xmlns:a16="http://schemas.microsoft.com/office/drawing/2014/main" id="{659BA644-8E65-488E-A34B-906FFC1CB31A}"/>
              </a:ext>
            </a:extLst>
          </p:cNvPr>
          <p:cNvSpPr>
            <a:spLocks/>
          </p:cNvSpPr>
          <p:nvPr/>
        </p:nvSpPr>
        <p:spPr bwMode="auto">
          <a:xfrm>
            <a:off x="4144214" y="3539926"/>
            <a:ext cx="1624013" cy="1624013"/>
          </a:xfrm>
          <a:custGeom>
            <a:avLst/>
            <a:gdLst>
              <a:gd name="T0" fmla="*/ 814 w 1143"/>
              <a:gd name="T1" fmla="*/ 656 h 1143"/>
              <a:gd name="T2" fmla="*/ 866 w 1143"/>
              <a:gd name="T3" fmla="*/ 781 h 1143"/>
              <a:gd name="T4" fmla="*/ 969 w 1143"/>
              <a:gd name="T5" fmla="*/ 745 h 1143"/>
              <a:gd name="T6" fmla="*/ 1143 w 1143"/>
              <a:gd name="T7" fmla="*/ 572 h 1143"/>
              <a:gd name="T8" fmla="*/ 968 w 1143"/>
              <a:gd name="T9" fmla="*/ 397 h 1143"/>
              <a:gd name="T10" fmla="*/ 932 w 1143"/>
              <a:gd name="T11" fmla="*/ 294 h 1143"/>
              <a:gd name="T12" fmla="*/ 1057 w 1143"/>
              <a:gd name="T13" fmla="*/ 243 h 1143"/>
              <a:gd name="T14" fmla="*/ 896 w 1143"/>
              <a:gd name="T15" fmla="*/ 83 h 1143"/>
              <a:gd name="T16" fmla="*/ 845 w 1143"/>
              <a:gd name="T17" fmla="*/ 207 h 1143"/>
              <a:gd name="T18" fmla="*/ 743 w 1143"/>
              <a:gd name="T19" fmla="*/ 172 h 1143"/>
              <a:gd name="T20" fmla="*/ 571 w 1143"/>
              <a:gd name="T21" fmla="*/ 0 h 1143"/>
              <a:gd name="T22" fmla="*/ 0 w 1143"/>
              <a:gd name="T23" fmla="*/ 572 h 1143"/>
              <a:gd name="T24" fmla="*/ 184 w 1143"/>
              <a:gd name="T25" fmla="*/ 755 h 1143"/>
              <a:gd name="T26" fmla="*/ 227 w 1143"/>
              <a:gd name="T27" fmla="*/ 798 h 1143"/>
              <a:gd name="T28" fmla="*/ 384 w 1143"/>
              <a:gd name="T29" fmla="*/ 956 h 1143"/>
              <a:gd name="T30" fmla="*/ 396 w 1143"/>
              <a:gd name="T31" fmla="*/ 969 h 1143"/>
              <a:gd name="T32" fmla="*/ 571 w 1143"/>
              <a:gd name="T33" fmla="*/ 1143 h 1143"/>
              <a:gd name="T34" fmla="*/ 571 w 1143"/>
              <a:gd name="T35" fmla="*/ 1143 h 1143"/>
              <a:gd name="T36" fmla="*/ 745 w 1143"/>
              <a:gd name="T37" fmla="*/ 970 h 1143"/>
              <a:gd name="T38" fmla="*/ 765 w 1143"/>
              <a:gd name="T39" fmla="*/ 949 h 1143"/>
              <a:gd name="T40" fmla="*/ 764 w 1143"/>
              <a:gd name="T41" fmla="*/ 949 h 1143"/>
              <a:gd name="T42" fmla="*/ 780 w 1143"/>
              <a:gd name="T43" fmla="*/ 867 h 1143"/>
              <a:gd name="T44" fmla="*/ 655 w 1143"/>
              <a:gd name="T45" fmla="*/ 815 h 1143"/>
              <a:gd name="T46" fmla="*/ 814 w 1143"/>
              <a:gd name="T47" fmla="*/ 656 h 1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143" h="1143">
                <a:moveTo>
                  <a:pt x="814" y="656"/>
                </a:moveTo>
                <a:cubicBezTo>
                  <a:pt x="871" y="697"/>
                  <a:pt x="847" y="730"/>
                  <a:pt x="866" y="781"/>
                </a:cubicBezTo>
                <a:cubicBezTo>
                  <a:pt x="877" y="807"/>
                  <a:pt x="907" y="808"/>
                  <a:pt x="969" y="745"/>
                </a:cubicBezTo>
                <a:cubicBezTo>
                  <a:pt x="1143" y="572"/>
                  <a:pt x="1143" y="572"/>
                  <a:pt x="1143" y="572"/>
                </a:cubicBezTo>
                <a:cubicBezTo>
                  <a:pt x="968" y="397"/>
                  <a:pt x="968" y="397"/>
                  <a:pt x="968" y="397"/>
                </a:cubicBezTo>
                <a:cubicBezTo>
                  <a:pt x="905" y="334"/>
                  <a:pt x="905" y="304"/>
                  <a:pt x="932" y="294"/>
                </a:cubicBezTo>
                <a:cubicBezTo>
                  <a:pt x="983" y="275"/>
                  <a:pt x="1016" y="300"/>
                  <a:pt x="1057" y="243"/>
                </a:cubicBezTo>
                <a:cubicBezTo>
                  <a:pt x="1127" y="147"/>
                  <a:pt x="993" y="12"/>
                  <a:pt x="896" y="83"/>
                </a:cubicBezTo>
                <a:cubicBezTo>
                  <a:pt x="840" y="124"/>
                  <a:pt x="864" y="157"/>
                  <a:pt x="845" y="207"/>
                </a:cubicBezTo>
                <a:cubicBezTo>
                  <a:pt x="835" y="234"/>
                  <a:pt x="805" y="234"/>
                  <a:pt x="743" y="172"/>
                </a:cubicBezTo>
                <a:cubicBezTo>
                  <a:pt x="571" y="0"/>
                  <a:pt x="571" y="0"/>
                  <a:pt x="571" y="0"/>
                </a:cubicBezTo>
                <a:cubicBezTo>
                  <a:pt x="0" y="572"/>
                  <a:pt x="0" y="572"/>
                  <a:pt x="0" y="572"/>
                </a:cubicBezTo>
                <a:cubicBezTo>
                  <a:pt x="184" y="755"/>
                  <a:pt x="184" y="755"/>
                  <a:pt x="184" y="755"/>
                </a:cubicBezTo>
                <a:cubicBezTo>
                  <a:pt x="227" y="798"/>
                  <a:pt x="227" y="798"/>
                  <a:pt x="227" y="798"/>
                </a:cubicBezTo>
                <a:cubicBezTo>
                  <a:pt x="384" y="956"/>
                  <a:pt x="384" y="956"/>
                  <a:pt x="384" y="956"/>
                </a:cubicBezTo>
                <a:cubicBezTo>
                  <a:pt x="388" y="960"/>
                  <a:pt x="392" y="964"/>
                  <a:pt x="396" y="969"/>
                </a:cubicBezTo>
                <a:cubicBezTo>
                  <a:pt x="571" y="1143"/>
                  <a:pt x="571" y="1143"/>
                  <a:pt x="571" y="1143"/>
                </a:cubicBezTo>
                <a:cubicBezTo>
                  <a:pt x="571" y="1143"/>
                  <a:pt x="571" y="1143"/>
                  <a:pt x="571" y="1143"/>
                </a:cubicBezTo>
                <a:cubicBezTo>
                  <a:pt x="745" y="970"/>
                  <a:pt x="745" y="970"/>
                  <a:pt x="745" y="970"/>
                </a:cubicBezTo>
                <a:cubicBezTo>
                  <a:pt x="765" y="949"/>
                  <a:pt x="765" y="949"/>
                  <a:pt x="765" y="949"/>
                </a:cubicBezTo>
                <a:cubicBezTo>
                  <a:pt x="764" y="949"/>
                  <a:pt x="764" y="949"/>
                  <a:pt x="764" y="949"/>
                </a:cubicBezTo>
                <a:cubicBezTo>
                  <a:pt x="807" y="900"/>
                  <a:pt x="804" y="876"/>
                  <a:pt x="780" y="867"/>
                </a:cubicBezTo>
                <a:cubicBezTo>
                  <a:pt x="729" y="848"/>
                  <a:pt x="697" y="872"/>
                  <a:pt x="655" y="815"/>
                </a:cubicBezTo>
                <a:cubicBezTo>
                  <a:pt x="584" y="718"/>
                  <a:pt x="717" y="585"/>
                  <a:pt x="814" y="656"/>
                </a:cubicBezTo>
                <a:close/>
              </a:path>
            </a:pathLst>
          </a:custGeom>
          <a:gradFill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</a:gra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350"/>
          </a:p>
        </p:txBody>
      </p:sp>
      <p:sp>
        <p:nvSpPr>
          <p:cNvPr id="3" name="Freeform 5">
            <a:extLst>
              <a:ext uri="{FF2B5EF4-FFF2-40B4-BE49-F238E27FC236}">
                <a16:creationId xmlns:a16="http://schemas.microsoft.com/office/drawing/2014/main" id="{A0FE6B50-0E65-4EA8-9B17-A79AAEFF996C}"/>
              </a:ext>
            </a:extLst>
          </p:cNvPr>
          <p:cNvSpPr>
            <a:spLocks/>
          </p:cNvSpPr>
          <p:nvPr/>
        </p:nvSpPr>
        <p:spPr bwMode="auto">
          <a:xfrm>
            <a:off x="6426642" y="3604221"/>
            <a:ext cx="1624013" cy="1622822"/>
          </a:xfrm>
          <a:custGeom>
            <a:avLst/>
            <a:gdLst>
              <a:gd name="T0" fmla="*/ 328 w 1143"/>
              <a:gd name="T1" fmla="*/ 487 h 1143"/>
              <a:gd name="T2" fmla="*/ 276 w 1143"/>
              <a:gd name="T3" fmla="*/ 363 h 1143"/>
              <a:gd name="T4" fmla="*/ 174 w 1143"/>
              <a:gd name="T5" fmla="*/ 398 h 1143"/>
              <a:gd name="T6" fmla="*/ 0 w 1143"/>
              <a:gd name="T7" fmla="*/ 572 h 1143"/>
              <a:gd name="T8" fmla="*/ 175 w 1143"/>
              <a:gd name="T9" fmla="*/ 746 h 1143"/>
              <a:gd name="T10" fmla="*/ 211 w 1143"/>
              <a:gd name="T11" fmla="*/ 849 h 1143"/>
              <a:gd name="T12" fmla="*/ 86 w 1143"/>
              <a:gd name="T13" fmla="*/ 900 h 1143"/>
              <a:gd name="T14" fmla="*/ 246 w 1143"/>
              <a:gd name="T15" fmla="*/ 1060 h 1143"/>
              <a:gd name="T16" fmla="*/ 298 w 1143"/>
              <a:gd name="T17" fmla="*/ 936 h 1143"/>
              <a:gd name="T18" fmla="*/ 400 w 1143"/>
              <a:gd name="T19" fmla="*/ 972 h 1143"/>
              <a:gd name="T20" fmla="*/ 572 w 1143"/>
              <a:gd name="T21" fmla="*/ 1143 h 1143"/>
              <a:gd name="T22" fmla="*/ 1143 w 1143"/>
              <a:gd name="T23" fmla="*/ 572 h 1143"/>
              <a:gd name="T24" fmla="*/ 959 w 1143"/>
              <a:gd name="T25" fmla="*/ 388 h 1143"/>
              <a:gd name="T26" fmla="*/ 916 w 1143"/>
              <a:gd name="T27" fmla="*/ 345 h 1143"/>
              <a:gd name="T28" fmla="*/ 759 w 1143"/>
              <a:gd name="T29" fmla="*/ 187 h 1143"/>
              <a:gd name="T30" fmla="*/ 746 w 1143"/>
              <a:gd name="T31" fmla="*/ 175 h 1143"/>
              <a:gd name="T32" fmla="*/ 572 w 1143"/>
              <a:gd name="T33" fmla="*/ 0 h 1143"/>
              <a:gd name="T34" fmla="*/ 572 w 1143"/>
              <a:gd name="T35" fmla="*/ 0 h 1143"/>
              <a:gd name="T36" fmla="*/ 398 w 1143"/>
              <a:gd name="T37" fmla="*/ 174 h 1143"/>
              <a:gd name="T38" fmla="*/ 378 w 1143"/>
              <a:gd name="T39" fmla="*/ 194 h 1143"/>
              <a:gd name="T40" fmla="*/ 379 w 1143"/>
              <a:gd name="T41" fmla="*/ 194 h 1143"/>
              <a:gd name="T42" fmla="*/ 363 w 1143"/>
              <a:gd name="T43" fmla="*/ 276 h 1143"/>
              <a:gd name="T44" fmla="*/ 488 w 1143"/>
              <a:gd name="T45" fmla="*/ 328 h 1143"/>
              <a:gd name="T46" fmla="*/ 328 w 1143"/>
              <a:gd name="T47" fmla="*/ 487 h 1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143" h="1143">
                <a:moveTo>
                  <a:pt x="328" y="487"/>
                </a:moveTo>
                <a:cubicBezTo>
                  <a:pt x="272" y="446"/>
                  <a:pt x="296" y="413"/>
                  <a:pt x="276" y="363"/>
                </a:cubicBezTo>
                <a:cubicBezTo>
                  <a:pt x="266" y="336"/>
                  <a:pt x="236" y="336"/>
                  <a:pt x="174" y="398"/>
                </a:cubicBezTo>
                <a:cubicBezTo>
                  <a:pt x="0" y="572"/>
                  <a:pt x="0" y="572"/>
                  <a:pt x="0" y="572"/>
                </a:cubicBezTo>
                <a:cubicBezTo>
                  <a:pt x="175" y="746"/>
                  <a:pt x="175" y="746"/>
                  <a:pt x="175" y="746"/>
                </a:cubicBezTo>
                <a:cubicBezTo>
                  <a:pt x="238" y="809"/>
                  <a:pt x="237" y="839"/>
                  <a:pt x="211" y="849"/>
                </a:cubicBezTo>
                <a:cubicBezTo>
                  <a:pt x="160" y="868"/>
                  <a:pt x="127" y="844"/>
                  <a:pt x="86" y="900"/>
                </a:cubicBezTo>
                <a:cubicBezTo>
                  <a:pt x="16" y="997"/>
                  <a:pt x="150" y="1131"/>
                  <a:pt x="246" y="1060"/>
                </a:cubicBezTo>
                <a:cubicBezTo>
                  <a:pt x="303" y="1019"/>
                  <a:pt x="279" y="986"/>
                  <a:pt x="298" y="936"/>
                </a:cubicBezTo>
                <a:cubicBezTo>
                  <a:pt x="308" y="909"/>
                  <a:pt x="338" y="909"/>
                  <a:pt x="400" y="972"/>
                </a:cubicBezTo>
                <a:cubicBezTo>
                  <a:pt x="572" y="1143"/>
                  <a:pt x="572" y="1143"/>
                  <a:pt x="572" y="1143"/>
                </a:cubicBezTo>
                <a:cubicBezTo>
                  <a:pt x="1143" y="572"/>
                  <a:pt x="1143" y="572"/>
                  <a:pt x="1143" y="572"/>
                </a:cubicBezTo>
                <a:cubicBezTo>
                  <a:pt x="959" y="388"/>
                  <a:pt x="959" y="388"/>
                  <a:pt x="959" y="388"/>
                </a:cubicBezTo>
                <a:cubicBezTo>
                  <a:pt x="916" y="345"/>
                  <a:pt x="916" y="345"/>
                  <a:pt x="916" y="345"/>
                </a:cubicBezTo>
                <a:cubicBezTo>
                  <a:pt x="759" y="187"/>
                  <a:pt x="759" y="187"/>
                  <a:pt x="759" y="187"/>
                </a:cubicBezTo>
                <a:cubicBezTo>
                  <a:pt x="755" y="183"/>
                  <a:pt x="751" y="179"/>
                  <a:pt x="746" y="175"/>
                </a:cubicBezTo>
                <a:cubicBezTo>
                  <a:pt x="572" y="0"/>
                  <a:pt x="572" y="0"/>
                  <a:pt x="572" y="0"/>
                </a:cubicBezTo>
                <a:cubicBezTo>
                  <a:pt x="572" y="0"/>
                  <a:pt x="572" y="0"/>
                  <a:pt x="572" y="0"/>
                </a:cubicBezTo>
                <a:cubicBezTo>
                  <a:pt x="398" y="174"/>
                  <a:pt x="398" y="174"/>
                  <a:pt x="398" y="174"/>
                </a:cubicBezTo>
                <a:cubicBezTo>
                  <a:pt x="378" y="194"/>
                  <a:pt x="378" y="194"/>
                  <a:pt x="378" y="194"/>
                </a:cubicBezTo>
                <a:cubicBezTo>
                  <a:pt x="379" y="194"/>
                  <a:pt x="379" y="194"/>
                  <a:pt x="379" y="194"/>
                </a:cubicBezTo>
                <a:cubicBezTo>
                  <a:pt x="336" y="243"/>
                  <a:pt x="339" y="267"/>
                  <a:pt x="363" y="276"/>
                </a:cubicBezTo>
                <a:cubicBezTo>
                  <a:pt x="413" y="295"/>
                  <a:pt x="446" y="272"/>
                  <a:pt x="488" y="328"/>
                </a:cubicBezTo>
                <a:cubicBezTo>
                  <a:pt x="559" y="425"/>
                  <a:pt x="425" y="558"/>
                  <a:pt x="328" y="487"/>
                </a:cubicBezTo>
                <a:close/>
              </a:path>
            </a:pathLst>
          </a:custGeom>
          <a:gradFill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</a:gra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350"/>
          </a:p>
        </p:txBody>
      </p:sp>
      <p:sp>
        <p:nvSpPr>
          <p:cNvPr id="4" name="Freeform 6">
            <a:extLst>
              <a:ext uri="{FF2B5EF4-FFF2-40B4-BE49-F238E27FC236}">
                <a16:creationId xmlns:a16="http://schemas.microsoft.com/office/drawing/2014/main" id="{60D817E9-F211-4E21-BF3B-6C111B4200FA}"/>
              </a:ext>
            </a:extLst>
          </p:cNvPr>
          <p:cNvSpPr>
            <a:spLocks/>
          </p:cNvSpPr>
          <p:nvPr/>
        </p:nvSpPr>
        <p:spPr bwMode="auto">
          <a:xfrm>
            <a:off x="5331267" y="2408833"/>
            <a:ext cx="1509713" cy="1508522"/>
          </a:xfrm>
          <a:custGeom>
            <a:avLst/>
            <a:gdLst>
              <a:gd name="T0" fmla="*/ 378 w 1062"/>
              <a:gd name="T1" fmla="*/ 908 h 1062"/>
              <a:gd name="T2" fmla="*/ 335 w 1062"/>
              <a:gd name="T3" fmla="*/ 852 h 1062"/>
              <a:gd name="T4" fmla="*/ 372 w 1062"/>
              <a:gd name="T5" fmla="*/ 845 h 1062"/>
              <a:gd name="T6" fmla="*/ 470 w 1062"/>
              <a:gd name="T7" fmla="*/ 791 h 1062"/>
              <a:gd name="T8" fmla="*/ 451 w 1062"/>
              <a:gd name="T9" fmla="*/ 611 h 1062"/>
              <a:gd name="T10" fmla="*/ 271 w 1062"/>
              <a:gd name="T11" fmla="*/ 592 h 1062"/>
              <a:gd name="T12" fmla="*/ 217 w 1062"/>
              <a:gd name="T13" fmla="*/ 690 h 1062"/>
              <a:gd name="T14" fmla="*/ 210 w 1062"/>
              <a:gd name="T15" fmla="*/ 727 h 1062"/>
              <a:gd name="T16" fmla="*/ 173 w 1062"/>
              <a:gd name="T17" fmla="*/ 703 h 1062"/>
              <a:gd name="T18" fmla="*/ 164 w 1062"/>
              <a:gd name="T19" fmla="*/ 694 h 1062"/>
              <a:gd name="T20" fmla="*/ 0 w 1062"/>
              <a:gd name="T21" fmla="*/ 531 h 1062"/>
              <a:gd name="T22" fmla="*/ 155 w 1062"/>
              <a:gd name="T23" fmla="*/ 376 h 1062"/>
              <a:gd name="T24" fmla="*/ 167 w 1062"/>
              <a:gd name="T25" fmla="*/ 365 h 1062"/>
              <a:gd name="T26" fmla="*/ 167 w 1062"/>
              <a:gd name="T27" fmla="*/ 365 h 1062"/>
              <a:gd name="T28" fmla="*/ 532 w 1062"/>
              <a:gd name="T29" fmla="*/ 0 h 1062"/>
              <a:gd name="T30" fmla="*/ 1062 w 1062"/>
              <a:gd name="T31" fmla="*/ 531 h 1062"/>
              <a:gd name="T32" fmla="*/ 911 w 1062"/>
              <a:gd name="T33" fmla="*/ 682 h 1062"/>
              <a:gd name="T34" fmla="*/ 857 w 1062"/>
              <a:gd name="T35" fmla="*/ 753 h 1062"/>
              <a:gd name="T36" fmla="*/ 865 w 1062"/>
              <a:gd name="T37" fmla="*/ 819 h 1062"/>
              <a:gd name="T38" fmla="*/ 886 w 1062"/>
              <a:gd name="T39" fmla="*/ 832 h 1062"/>
              <a:gd name="T40" fmla="*/ 940 w 1062"/>
              <a:gd name="T41" fmla="*/ 843 h 1062"/>
              <a:gd name="T42" fmla="*/ 986 w 1062"/>
              <a:gd name="T43" fmla="*/ 860 h 1062"/>
              <a:gd name="T44" fmla="*/ 997 w 1062"/>
              <a:gd name="T45" fmla="*/ 873 h 1062"/>
              <a:gd name="T46" fmla="*/ 982 w 1062"/>
              <a:gd name="T47" fmla="*/ 979 h 1062"/>
              <a:gd name="T48" fmla="*/ 877 w 1062"/>
              <a:gd name="T49" fmla="*/ 993 h 1062"/>
              <a:gd name="T50" fmla="*/ 864 w 1062"/>
              <a:gd name="T51" fmla="*/ 982 h 1062"/>
              <a:gd name="T52" fmla="*/ 847 w 1062"/>
              <a:gd name="T53" fmla="*/ 936 h 1062"/>
              <a:gd name="T54" fmla="*/ 836 w 1062"/>
              <a:gd name="T55" fmla="*/ 882 h 1062"/>
              <a:gd name="T56" fmla="*/ 822 w 1062"/>
              <a:gd name="T57" fmla="*/ 861 h 1062"/>
              <a:gd name="T58" fmla="*/ 686 w 1062"/>
              <a:gd name="T59" fmla="*/ 907 h 1062"/>
              <a:gd name="T60" fmla="*/ 531 w 1062"/>
              <a:gd name="T61" fmla="*/ 1062 h 1062"/>
              <a:gd name="T62" fmla="*/ 378 w 1062"/>
              <a:gd name="T63" fmla="*/ 908 h 10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062" h="1062">
                <a:moveTo>
                  <a:pt x="378" y="908"/>
                </a:moveTo>
                <a:cubicBezTo>
                  <a:pt x="346" y="876"/>
                  <a:pt x="337" y="859"/>
                  <a:pt x="335" y="852"/>
                </a:cubicBezTo>
                <a:cubicBezTo>
                  <a:pt x="348" y="848"/>
                  <a:pt x="360" y="847"/>
                  <a:pt x="372" y="845"/>
                </a:cubicBezTo>
                <a:cubicBezTo>
                  <a:pt x="402" y="842"/>
                  <a:pt x="436" y="839"/>
                  <a:pt x="470" y="791"/>
                </a:cubicBezTo>
                <a:cubicBezTo>
                  <a:pt x="510" y="737"/>
                  <a:pt x="502" y="663"/>
                  <a:pt x="451" y="611"/>
                </a:cubicBezTo>
                <a:cubicBezTo>
                  <a:pt x="399" y="560"/>
                  <a:pt x="326" y="552"/>
                  <a:pt x="271" y="592"/>
                </a:cubicBezTo>
                <a:cubicBezTo>
                  <a:pt x="223" y="627"/>
                  <a:pt x="220" y="660"/>
                  <a:pt x="217" y="690"/>
                </a:cubicBezTo>
                <a:cubicBezTo>
                  <a:pt x="216" y="703"/>
                  <a:pt x="215" y="715"/>
                  <a:pt x="210" y="727"/>
                </a:cubicBezTo>
                <a:cubicBezTo>
                  <a:pt x="205" y="726"/>
                  <a:pt x="193" y="720"/>
                  <a:pt x="173" y="703"/>
                </a:cubicBezTo>
                <a:cubicBezTo>
                  <a:pt x="164" y="694"/>
                  <a:pt x="164" y="694"/>
                  <a:pt x="164" y="694"/>
                </a:cubicBezTo>
                <a:cubicBezTo>
                  <a:pt x="0" y="531"/>
                  <a:pt x="0" y="531"/>
                  <a:pt x="0" y="531"/>
                </a:cubicBezTo>
                <a:cubicBezTo>
                  <a:pt x="155" y="376"/>
                  <a:pt x="155" y="376"/>
                  <a:pt x="155" y="376"/>
                </a:cubicBezTo>
                <a:cubicBezTo>
                  <a:pt x="159" y="372"/>
                  <a:pt x="163" y="369"/>
                  <a:pt x="167" y="365"/>
                </a:cubicBezTo>
                <a:cubicBezTo>
                  <a:pt x="167" y="365"/>
                  <a:pt x="167" y="365"/>
                  <a:pt x="167" y="365"/>
                </a:cubicBezTo>
                <a:cubicBezTo>
                  <a:pt x="532" y="0"/>
                  <a:pt x="532" y="0"/>
                  <a:pt x="532" y="0"/>
                </a:cubicBezTo>
                <a:cubicBezTo>
                  <a:pt x="1062" y="531"/>
                  <a:pt x="1062" y="531"/>
                  <a:pt x="1062" y="531"/>
                </a:cubicBezTo>
                <a:cubicBezTo>
                  <a:pt x="911" y="682"/>
                  <a:pt x="911" y="682"/>
                  <a:pt x="911" y="682"/>
                </a:cubicBezTo>
                <a:cubicBezTo>
                  <a:pt x="884" y="710"/>
                  <a:pt x="866" y="733"/>
                  <a:pt x="857" y="753"/>
                </a:cubicBezTo>
                <a:cubicBezTo>
                  <a:pt x="842" y="788"/>
                  <a:pt x="855" y="809"/>
                  <a:pt x="865" y="819"/>
                </a:cubicBezTo>
                <a:cubicBezTo>
                  <a:pt x="870" y="824"/>
                  <a:pt x="877" y="829"/>
                  <a:pt x="886" y="832"/>
                </a:cubicBezTo>
                <a:cubicBezTo>
                  <a:pt x="906" y="840"/>
                  <a:pt x="925" y="841"/>
                  <a:pt x="940" y="843"/>
                </a:cubicBezTo>
                <a:cubicBezTo>
                  <a:pt x="960" y="845"/>
                  <a:pt x="972" y="846"/>
                  <a:pt x="986" y="860"/>
                </a:cubicBezTo>
                <a:cubicBezTo>
                  <a:pt x="990" y="864"/>
                  <a:pt x="993" y="868"/>
                  <a:pt x="997" y="873"/>
                </a:cubicBezTo>
                <a:cubicBezTo>
                  <a:pt x="1025" y="912"/>
                  <a:pt x="1007" y="954"/>
                  <a:pt x="982" y="979"/>
                </a:cubicBezTo>
                <a:cubicBezTo>
                  <a:pt x="958" y="1003"/>
                  <a:pt x="916" y="1022"/>
                  <a:pt x="877" y="993"/>
                </a:cubicBezTo>
                <a:cubicBezTo>
                  <a:pt x="872" y="990"/>
                  <a:pt x="867" y="986"/>
                  <a:pt x="864" y="982"/>
                </a:cubicBezTo>
                <a:cubicBezTo>
                  <a:pt x="850" y="968"/>
                  <a:pt x="849" y="957"/>
                  <a:pt x="847" y="936"/>
                </a:cubicBezTo>
                <a:cubicBezTo>
                  <a:pt x="845" y="921"/>
                  <a:pt x="843" y="903"/>
                  <a:pt x="836" y="882"/>
                </a:cubicBezTo>
                <a:cubicBezTo>
                  <a:pt x="832" y="874"/>
                  <a:pt x="828" y="866"/>
                  <a:pt x="822" y="861"/>
                </a:cubicBezTo>
                <a:cubicBezTo>
                  <a:pt x="777" y="816"/>
                  <a:pt x="708" y="885"/>
                  <a:pt x="686" y="907"/>
                </a:cubicBezTo>
                <a:cubicBezTo>
                  <a:pt x="531" y="1062"/>
                  <a:pt x="531" y="1062"/>
                  <a:pt x="531" y="1062"/>
                </a:cubicBezTo>
                <a:lnTo>
                  <a:pt x="378" y="908"/>
                </a:lnTo>
                <a:close/>
              </a:path>
            </a:pathLst>
          </a:custGeom>
          <a:gradFill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</a:gra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35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48EF11E-D710-490F-9A09-67C52711E8C6}"/>
              </a:ext>
            </a:extLst>
          </p:cNvPr>
          <p:cNvCxnSpPr>
            <a:cxnSpLocks/>
          </p:cNvCxnSpPr>
          <p:nvPr/>
        </p:nvCxnSpPr>
        <p:spPr>
          <a:xfrm>
            <a:off x="6426642" y="3020275"/>
            <a:ext cx="663878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11">
            <a:extLst>
              <a:ext uri="{FF2B5EF4-FFF2-40B4-BE49-F238E27FC236}">
                <a16:creationId xmlns:a16="http://schemas.microsoft.com/office/drawing/2014/main" id="{BA785FF9-3B6D-49D1-8FA2-5A3144A73961}"/>
              </a:ext>
            </a:extLst>
          </p:cNvPr>
          <p:cNvCxnSpPr>
            <a:cxnSpLocks/>
          </p:cNvCxnSpPr>
          <p:nvPr/>
        </p:nvCxnSpPr>
        <p:spPr>
          <a:xfrm>
            <a:off x="7527924" y="4396712"/>
            <a:ext cx="844449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12">
            <a:extLst>
              <a:ext uri="{FF2B5EF4-FFF2-40B4-BE49-F238E27FC236}">
                <a16:creationId xmlns:a16="http://schemas.microsoft.com/office/drawing/2014/main" id="{EE2C59E6-F1D3-4ECD-87F8-92471B411A12}"/>
              </a:ext>
            </a:extLst>
          </p:cNvPr>
          <p:cNvCxnSpPr>
            <a:cxnSpLocks/>
          </p:cNvCxnSpPr>
          <p:nvPr/>
        </p:nvCxnSpPr>
        <p:spPr>
          <a:xfrm>
            <a:off x="3870427" y="4396712"/>
            <a:ext cx="800894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18">
            <a:extLst>
              <a:ext uri="{FF2B5EF4-FFF2-40B4-BE49-F238E27FC236}">
                <a16:creationId xmlns:a16="http://schemas.microsoft.com/office/drawing/2014/main" id="{EB4D2642-A10B-4730-948A-8545A0483EE5}"/>
              </a:ext>
            </a:extLst>
          </p:cNvPr>
          <p:cNvSpPr/>
          <p:nvPr/>
        </p:nvSpPr>
        <p:spPr>
          <a:xfrm>
            <a:off x="5901105" y="2756872"/>
            <a:ext cx="370036" cy="358892"/>
          </a:xfrm>
          <a:custGeom>
            <a:avLst/>
            <a:gdLst>
              <a:gd name="connsiteX0" fmla="*/ 35700 w 578738"/>
              <a:gd name="connsiteY0" fmla="*/ 243554 h 561315"/>
              <a:gd name="connsiteX1" fmla="*/ 30383 w 578738"/>
              <a:gd name="connsiteY1" fmla="*/ 254930 h 561315"/>
              <a:gd name="connsiteX2" fmla="*/ 30383 w 578738"/>
              <a:gd name="connsiteY2" fmla="*/ 519604 h 561315"/>
              <a:gd name="connsiteX3" fmla="*/ 35700 w 578738"/>
              <a:gd name="connsiteY3" fmla="*/ 530980 h 561315"/>
              <a:gd name="connsiteX4" fmla="*/ 132926 w 578738"/>
              <a:gd name="connsiteY4" fmla="*/ 530980 h 561315"/>
              <a:gd name="connsiteX5" fmla="*/ 138243 w 578738"/>
              <a:gd name="connsiteY5" fmla="*/ 519604 h 561315"/>
              <a:gd name="connsiteX6" fmla="*/ 138243 w 578738"/>
              <a:gd name="connsiteY6" fmla="*/ 254930 h 561315"/>
              <a:gd name="connsiteX7" fmla="*/ 132926 w 578738"/>
              <a:gd name="connsiteY7" fmla="*/ 243554 h 561315"/>
              <a:gd name="connsiteX8" fmla="*/ 35700 w 578738"/>
              <a:gd name="connsiteY8" fmla="*/ 213219 h 561315"/>
              <a:gd name="connsiteX9" fmla="*/ 132926 w 578738"/>
              <a:gd name="connsiteY9" fmla="*/ 213219 h 561315"/>
              <a:gd name="connsiteX10" fmla="*/ 168626 w 578738"/>
              <a:gd name="connsiteY10" fmla="*/ 254930 h 561315"/>
              <a:gd name="connsiteX11" fmla="*/ 168626 w 578738"/>
              <a:gd name="connsiteY11" fmla="*/ 519604 h 561315"/>
              <a:gd name="connsiteX12" fmla="*/ 132926 w 578738"/>
              <a:gd name="connsiteY12" fmla="*/ 561315 h 561315"/>
              <a:gd name="connsiteX13" fmla="*/ 35700 w 578738"/>
              <a:gd name="connsiteY13" fmla="*/ 561315 h 561315"/>
              <a:gd name="connsiteX14" fmla="*/ 0 w 578738"/>
              <a:gd name="connsiteY14" fmla="*/ 519604 h 561315"/>
              <a:gd name="connsiteX15" fmla="*/ 0 w 578738"/>
              <a:gd name="connsiteY15" fmla="*/ 254930 h 561315"/>
              <a:gd name="connsiteX16" fmla="*/ 35700 w 578738"/>
              <a:gd name="connsiteY16" fmla="*/ 213219 h 561315"/>
              <a:gd name="connsiteX17" fmla="*/ 321281 w 578738"/>
              <a:gd name="connsiteY17" fmla="*/ 30341 h 561315"/>
              <a:gd name="connsiteX18" fmla="*/ 296219 w 578738"/>
              <a:gd name="connsiteY18" fmla="*/ 55373 h 561315"/>
              <a:gd name="connsiteX19" fmla="*/ 296979 w 578738"/>
              <a:gd name="connsiteY19" fmla="*/ 60683 h 561315"/>
              <a:gd name="connsiteX20" fmla="*/ 296979 w 578738"/>
              <a:gd name="connsiteY20" fmla="*/ 65992 h 561315"/>
              <a:gd name="connsiteX21" fmla="*/ 268119 w 578738"/>
              <a:gd name="connsiteY21" fmla="*/ 212389 h 561315"/>
              <a:gd name="connsiteX22" fmla="*/ 263563 w 578738"/>
              <a:gd name="connsiteY22" fmla="*/ 221492 h 561315"/>
              <a:gd name="connsiteX23" fmla="*/ 262044 w 578738"/>
              <a:gd name="connsiteY23" fmla="*/ 223009 h 561315"/>
              <a:gd name="connsiteX24" fmla="*/ 232425 w 578738"/>
              <a:gd name="connsiteY24" fmla="*/ 240455 h 561315"/>
              <a:gd name="connsiteX25" fmla="*/ 230146 w 578738"/>
              <a:gd name="connsiteY25" fmla="*/ 240455 h 561315"/>
              <a:gd name="connsiteX26" fmla="*/ 225590 w 578738"/>
              <a:gd name="connsiteY26" fmla="*/ 240455 h 561315"/>
              <a:gd name="connsiteX27" fmla="*/ 224071 w 578738"/>
              <a:gd name="connsiteY27" fmla="*/ 241214 h 561315"/>
              <a:gd name="connsiteX28" fmla="*/ 211919 w 578738"/>
              <a:gd name="connsiteY28" fmla="*/ 253350 h 561315"/>
              <a:gd name="connsiteX29" fmla="*/ 211919 w 578738"/>
              <a:gd name="connsiteY29" fmla="*/ 518079 h 561315"/>
              <a:gd name="connsiteX30" fmla="*/ 224830 w 578738"/>
              <a:gd name="connsiteY30" fmla="*/ 530974 h 561315"/>
              <a:gd name="connsiteX31" fmla="*/ 521019 w 578738"/>
              <a:gd name="connsiteY31" fmla="*/ 530974 h 561315"/>
              <a:gd name="connsiteX32" fmla="*/ 522538 w 578738"/>
              <a:gd name="connsiteY32" fmla="*/ 530215 h 561315"/>
              <a:gd name="connsiteX33" fmla="*/ 546081 w 578738"/>
              <a:gd name="connsiteY33" fmla="*/ 505942 h 561315"/>
              <a:gd name="connsiteX34" fmla="*/ 522538 w 578738"/>
              <a:gd name="connsiteY34" fmla="*/ 480910 h 561315"/>
              <a:gd name="connsiteX35" fmla="*/ 508108 w 578738"/>
              <a:gd name="connsiteY35" fmla="*/ 465740 h 561315"/>
              <a:gd name="connsiteX36" fmla="*/ 523298 w 578738"/>
              <a:gd name="connsiteY36" fmla="*/ 450569 h 561315"/>
              <a:gd name="connsiteX37" fmla="*/ 548360 w 578738"/>
              <a:gd name="connsiteY37" fmla="*/ 425537 h 561315"/>
              <a:gd name="connsiteX38" fmla="*/ 523298 w 578738"/>
              <a:gd name="connsiteY38" fmla="*/ 401264 h 561315"/>
              <a:gd name="connsiteX39" fmla="*/ 508108 w 578738"/>
              <a:gd name="connsiteY39" fmla="*/ 386094 h 561315"/>
              <a:gd name="connsiteX40" fmla="*/ 523298 w 578738"/>
              <a:gd name="connsiteY40" fmla="*/ 370923 h 561315"/>
              <a:gd name="connsiteX41" fmla="*/ 548360 w 578738"/>
              <a:gd name="connsiteY41" fmla="*/ 345891 h 561315"/>
              <a:gd name="connsiteX42" fmla="*/ 523298 w 578738"/>
              <a:gd name="connsiteY42" fmla="*/ 320860 h 561315"/>
              <a:gd name="connsiteX43" fmla="*/ 508108 w 578738"/>
              <a:gd name="connsiteY43" fmla="*/ 305689 h 561315"/>
              <a:gd name="connsiteX44" fmla="*/ 523298 w 578738"/>
              <a:gd name="connsiteY44" fmla="*/ 290518 h 561315"/>
              <a:gd name="connsiteX45" fmla="*/ 548360 w 578738"/>
              <a:gd name="connsiteY45" fmla="*/ 265487 h 561315"/>
              <a:gd name="connsiteX46" fmla="*/ 523298 w 578738"/>
              <a:gd name="connsiteY46" fmla="*/ 240455 h 561315"/>
              <a:gd name="connsiteX47" fmla="*/ 373684 w 578738"/>
              <a:gd name="connsiteY47" fmla="*/ 240455 h 561315"/>
              <a:gd name="connsiteX48" fmla="*/ 361533 w 578738"/>
              <a:gd name="connsiteY48" fmla="*/ 234387 h 561315"/>
              <a:gd name="connsiteX49" fmla="*/ 360014 w 578738"/>
              <a:gd name="connsiteY49" fmla="*/ 219975 h 561315"/>
              <a:gd name="connsiteX50" fmla="*/ 343306 w 578738"/>
              <a:gd name="connsiteY50" fmla="*/ 42478 h 561315"/>
              <a:gd name="connsiteX51" fmla="*/ 341787 w 578738"/>
              <a:gd name="connsiteY51" fmla="*/ 40961 h 561315"/>
              <a:gd name="connsiteX52" fmla="*/ 321281 w 578738"/>
              <a:gd name="connsiteY52" fmla="*/ 30341 h 561315"/>
              <a:gd name="connsiteX53" fmla="*/ 321281 w 578738"/>
              <a:gd name="connsiteY53" fmla="*/ 0 h 561315"/>
              <a:gd name="connsiteX54" fmla="*/ 365330 w 578738"/>
              <a:gd name="connsiteY54" fmla="*/ 21997 h 561315"/>
              <a:gd name="connsiteX55" fmla="*/ 395708 w 578738"/>
              <a:gd name="connsiteY55" fmla="*/ 210114 h 561315"/>
              <a:gd name="connsiteX56" fmla="*/ 523298 w 578738"/>
              <a:gd name="connsiteY56" fmla="*/ 210114 h 561315"/>
              <a:gd name="connsiteX57" fmla="*/ 562789 w 578738"/>
              <a:gd name="connsiteY57" fmla="*/ 226802 h 561315"/>
              <a:gd name="connsiteX58" fmla="*/ 578738 w 578738"/>
              <a:gd name="connsiteY58" fmla="*/ 265487 h 561315"/>
              <a:gd name="connsiteX59" fmla="*/ 561270 w 578738"/>
              <a:gd name="connsiteY59" fmla="*/ 305689 h 561315"/>
              <a:gd name="connsiteX60" fmla="*/ 578738 w 578738"/>
              <a:gd name="connsiteY60" fmla="*/ 345891 h 561315"/>
              <a:gd name="connsiteX61" fmla="*/ 561270 w 578738"/>
              <a:gd name="connsiteY61" fmla="*/ 386094 h 561315"/>
              <a:gd name="connsiteX62" fmla="*/ 578738 w 578738"/>
              <a:gd name="connsiteY62" fmla="*/ 425537 h 561315"/>
              <a:gd name="connsiteX63" fmla="*/ 560511 w 578738"/>
              <a:gd name="connsiteY63" fmla="*/ 466498 h 561315"/>
              <a:gd name="connsiteX64" fmla="*/ 576460 w 578738"/>
              <a:gd name="connsiteY64" fmla="*/ 505942 h 561315"/>
              <a:gd name="connsiteX65" fmla="*/ 527095 w 578738"/>
              <a:gd name="connsiteY65" fmla="*/ 560556 h 561315"/>
              <a:gd name="connsiteX66" fmla="*/ 523298 w 578738"/>
              <a:gd name="connsiteY66" fmla="*/ 561315 h 561315"/>
              <a:gd name="connsiteX67" fmla="*/ 224830 w 578738"/>
              <a:gd name="connsiteY67" fmla="*/ 561315 h 561315"/>
              <a:gd name="connsiteX68" fmla="*/ 181541 w 578738"/>
              <a:gd name="connsiteY68" fmla="*/ 518079 h 561315"/>
              <a:gd name="connsiteX69" fmla="*/ 181541 w 578738"/>
              <a:gd name="connsiteY69" fmla="*/ 253350 h 561315"/>
              <a:gd name="connsiteX70" fmla="*/ 222552 w 578738"/>
              <a:gd name="connsiteY70" fmla="*/ 210872 h 561315"/>
              <a:gd name="connsiteX71" fmla="*/ 224830 w 578738"/>
              <a:gd name="connsiteY71" fmla="*/ 210114 h 561315"/>
              <a:gd name="connsiteX72" fmla="*/ 229387 w 578738"/>
              <a:gd name="connsiteY72" fmla="*/ 210114 h 561315"/>
              <a:gd name="connsiteX73" fmla="*/ 237741 w 578738"/>
              <a:gd name="connsiteY73" fmla="*/ 205563 h 561315"/>
              <a:gd name="connsiteX74" fmla="*/ 240779 w 578738"/>
              <a:gd name="connsiteY74" fmla="*/ 198736 h 561315"/>
              <a:gd name="connsiteX75" fmla="*/ 266600 w 578738"/>
              <a:gd name="connsiteY75" fmla="*/ 66751 h 561315"/>
              <a:gd name="connsiteX76" fmla="*/ 266600 w 578738"/>
              <a:gd name="connsiteY76" fmla="*/ 60683 h 561315"/>
              <a:gd name="connsiteX77" fmla="*/ 265841 w 578738"/>
              <a:gd name="connsiteY77" fmla="*/ 55373 h 561315"/>
              <a:gd name="connsiteX78" fmla="*/ 321281 w 578738"/>
              <a:gd name="connsiteY78" fmla="*/ 0 h 561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578738" h="561315">
                <a:moveTo>
                  <a:pt x="35700" y="243554"/>
                </a:moveTo>
                <a:cubicBezTo>
                  <a:pt x="34181" y="243554"/>
                  <a:pt x="30383" y="248104"/>
                  <a:pt x="30383" y="254930"/>
                </a:cubicBezTo>
                <a:lnTo>
                  <a:pt x="30383" y="519604"/>
                </a:lnTo>
                <a:cubicBezTo>
                  <a:pt x="30383" y="526430"/>
                  <a:pt x="34181" y="530980"/>
                  <a:pt x="35700" y="530980"/>
                </a:cubicBezTo>
                <a:lnTo>
                  <a:pt x="132926" y="530980"/>
                </a:lnTo>
                <a:cubicBezTo>
                  <a:pt x="134445" y="530980"/>
                  <a:pt x="138243" y="526430"/>
                  <a:pt x="138243" y="519604"/>
                </a:cubicBezTo>
                <a:lnTo>
                  <a:pt x="138243" y="254930"/>
                </a:lnTo>
                <a:cubicBezTo>
                  <a:pt x="138243" y="248104"/>
                  <a:pt x="134445" y="243554"/>
                  <a:pt x="132926" y="243554"/>
                </a:cubicBezTo>
                <a:close/>
                <a:moveTo>
                  <a:pt x="35700" y="213219"/>
                </a:moveTo>
                <a:lnTo>
                  <a:pt x="132926" y="213219"/>
                </a:lnTo>
                <a:cubicBezTo>
                  <a:pt x="152675" y="213219"/>
                  <a:pt x="168626" y="231420"/>
                  <a:pt x="168626" y="254930"/>
                </a:cubicBezTo>
                <a:lnTo>
                  <a:pt x="168626" y="519604"/>
                </a:lnTo>
                <a:cubicBezTo>
                  <a:pt x="168626" y="542356"/>
                  <a:pt x="152675" y="561315"/>
                  <a:pt x="132926" y="561315"/>
                </a:cubicBezTo>
                <a:lnTo>
                  <a:pt x="35700" y="561315"/>
                </a:lnTo>
                <a:cubicBezTo>
                  <a:pt x="15951" y="561315"/>
                  <a:pt x="0" y="542356"/>
                  <a:pt x="0" y="519604"/>
                </a:cubicBezTo>
                <a:lnTo>
                  <a:pt x="0" y="254930"/>
                </a:lnTo>
                <a:cubicBezTo>
                  <a:pt x="0" y="231420"/>
                  <a:pt x="15951" y="213219"/>
                  <a:pt x="35700" y="213219"/>
                </a:cubicBezTo>
                <a:close/>
                <a:moveTo>
                  <a:pt x="321281" y="30341"/>
                </a:moveTo>
                <a:cubicBezTo>
                  <a:pt x="307611" y="30341"/>
                  <a:pt x="296219" y="41719"/>
                  <a:pt x="296219" y="55373"/>
                </a:cubicBezTo>
                <a:cubicBezTo>
                  <a:pt x="296219" y="56890"/>
                  <a:pt x="296979" y="59166"/>
                  <a:pt x="296979" y="60683"/>
                </a:cubicBezTo>
                <a:cubicBezTo>
                  <a:pt x="297738" y="62200"/>
                  <a:pt x="297738" y="64475"/>
                  <a:pt x="296979" y="65992"/>
                </a:cubicBezTo>
                <a:cubicBezTo>
                  <a:pt x="306852" y="119090"/>
                  <a:pt x="287106" y="174463"/>
                  <a:pt x="268119" y="212389"/>
                </a:cubicBezTo>
                <a:cubicBezTo>
                  <a:pt x="266600" y="215424"/>
                  <a:pt x="265081" y="218458"/>
                  <a:pt x="263563" y="221492"/>
                </a:cubicBezTo>
                <a:cubicBezTo>
                  <a:pt x="263563" y="221492"/>
                  <a:pt x="262803" y="222250"/>
                  <a:pt x="262044" y="223009"/>
                </a:cubicBezTo>
                <a:cubicBezTo>
                  <a:pt x="255209" y="232870"/>
                  <a:pt x="244576" y="238938"/>
                  <a:pt x="232425" y="240455"/>
                </a:cubicBezTo>
                <a:cubicBezTo>
                  <a:pt x="231665" y="240455"/>
                  <a:pt x="230906" y="240455"/>
                  <a:pt x="230146" y="240455"/>
                </a:cubicBezTo>
                <a:lnTo>
                  <a:pt x="225590" y="240455"/>
                </a:lnTo>
                <a:cubicBezTo>
                  <a:pt x="225590" y="241214"/>
                  <a:pt x="224830" y="241214"/>
                  <a:pt x="224071" y="241214"/>
                </a:cubicBezTo>
                <a:cubicBezTo>
                  <a:pt x="217236" y="241214"/>
                  <a:pt x="211919" y="246524"/>
                  <a:pt x="211919" y="253350"/>
                </a:cubicBezTo>
                <a:lnTo>
                  <a:pt x="211919" y="518079"/>
                </a:lnTo>
                <a:cubicBezTo>
                  <a:pt x="211919" y="524905"/>
                  <a:pt x="217995" y="530974"/>
                  <a:pt x="224830" y="530974"/>
                </a:cubicBezTo>
                <a:lnTo>
                  <a:pt x="521019" y="530974"/>
                </a:lnTo>
                <a:cubicBezTo>
                  <a:pt x="521779" y="530974"/>
                  <a:pt x="521779" y="530215"/>
                  <a:pt x="522538" y="530215"/>
                </a:cubicBezTo>
                <a:cubicBezTo>
                  <a:pt x="536208" y="530215"/>
                  <a:pt x="546081" y="518837"/>
                  <a:pt x="546081" y="505942"/>
                </a:cubicBezTo>
                <a:cubicBezTo>
                  <a:pt x="546081" y="493047"/>
                  <a:pt x="536208" y="481669"/>
                  <a:pt x="522538" y="480910"/>
                </a:cubicBezTo>
                <a:cubicBezTo>
                  <a:pt x="514943" y="480910"/>
                  <a:pt x="508108" y="474084"/>
                  <a:pt x="508108" y="465740"/>
                </a:cubicBezTo>
                <a:cubicBezTo>
                  <a:pt x="508108" y="457396"/>
                  <a:pt x="514943" y="450569"/>
                  <a:pt x="523298" y="450569"/>
                </a:cubicBezTo>
                <a:cubicBezTo>
                  <a:pt x="536968" y="450569"/>
                  <a:pt x="548360" y="439191"/>
                  <a:pt x="548360" y="425537"/>
                </a:cubicBezTo>
                <a:cubicBezTo>
                  <a:pt x="548360" y="411884"/>
                  <a:pt x="536968" y="401264"/>
                  <a:pt x="523298" y="401264"/>
                </a:cubicBezTo>
                <a:cubicBezTo>
                  <a:pt x="514943" y="401264"/>
                  <a:pt x="508108" y="394438"/>
                  <a:pt x="508108" y="386094"/>
                </a:cubicBezTo>
                <a:cubicBezTo>
                  <a:pt x="508108" y="377750"/>
                  <a:pt x="514943" y="370923"/>
                  <a:pt x="523298" y="370923"/>
                </a:cubicBezTo>
                <a:cubicBezTo>
                  <a:pt x="536968" y="370923"/>
                  <a:pt x="548360" y="359545"/>
                  <a:pt x="548360" y="345891"/>
                </a:cubicBezTo>
                <a:cubicBezTo>
                  <a:pt x="548360" y="332238"/>
                  <a:pt x="536968" y="320860"/>
                  <a:pt x="523298" y="320860"/>
                </a:cubicBezTo>
                <a:cubicBezTo>
                  <a:pt x="514943" y="320860"/>
                  <a:pt x="508108" y="314033"/>
                  <a:pt x="508108" y="305689"/>
                </a:cubicBezTo>
                <a:cubicBezTo>
                  <a:pt x="508108" y="297345"/>
                  <a:pt x="514943" y="290518"/>
                  <a:pt x="523298" y="290518"/>
                </a:cubicBezTo>
                <a:cubicBezTo>
                  <a:pt x="536968" y="290518"/>
                  <a:pt x="548360" y="279140"/>
                  <a:pt x="548360" y="265487"/>
                </a:cubicBezTo>
                <a:cubicBezTo>
                  <a:pt x="548360" y="251833"/>
                  <a:pt x="536968" y="240455"/>
                  <a:pt x="523298" y="240455"/>
                </a:cubicBezTo>
                <a:lnTo>
                  <a:pt x="373684" y="240455"/>
                </a:lnTo>
                <a:cubicBezTo>
                  <a:pt x="369127" y="240455"/>
                  <a:pt x="363811" y="238180"/>
                  <a:pt x="361533" y="234387"/>
                </a:cubicBezTo>
                <a:cubicBezTo>
                  <a:pt x="358495" y="229836"/>
                  <a:pt x="357735" y="224526"/>
                  <a:pt x="360014" y="219975"/>
                </a:cubicBezTo>
                <a:cubicBezTo>
                  <a:pt x="401784" y="120607"/>
                  <a:pt x="349381" y="50822"/>
                  <a:pt x="343306" y="42478"/>
                </a:cubicBezTo>
                <a:cubicBezTo>
                  <a:pt x="342546" y="42478"/>
                  <a:pt x="341787" y="41719"/>
                  <a:pt x="341787" y="40961"/>
                </a:cubicBezTo>
                <a:cubicBezTo>
                  <a:pt x="336471" y="34134"/>
                  <a:pt x="329635" y="30341"/>
                  <a:pt x="321281" y="30341"/>
                </a:cubicBezTo>
                <a:close/>
                <a:moveTo>
                  <a:pt x="321281" y="0"/>
                </a:moveTo>
                <a:cubicBezTo>
                  <a:pt x="338749" y="0"/>
                  <a:pt x="354698" y="8344"/>
                  <a:pt x="365330" y="21997"/>
                </a:cubicBezTo>
                <a:cubicBezTo>
                  <a:pt x="368368" y="25032"/>
                  <a:pt x="431403" y="99368"/>
                  <a:pt x="395708" y="210114"/>
                </a:cubicBezTo>
                <a:lnTo>
                  <a:pt x="523298" y="210114"/>
                </a:lnTo>
                <a:cubicBezTo>
                  <a:pt x="538487" y="210114"/>
                  <a:pt x="552157" y="216182"/>
                  <a:pt x="562789" y="226802"/>
                </a:cubicBezTo>
                <a:cubicBezTo>
                  <a:pt x="572662" y="237421"/>
                  <a:pt x="578738" y="251075"/>
                  <a:pt x="578738" y="265487"/>
                </a:cubicBezTo>
                <a:cubicBezTo>
                  <a:pt x="578738" y="281416"/>
                  <a:pt x="571903" y="295828"/>
                  <a:pt x="561270" y="305689"/>
                </a:cubicBezTo>
                <a:cubicBezTo>
                  <a:pt x="571903" y="315550"/>
                  <a:pt x="578738" y="329962"/>
                  <a:pt x="578738" y="345891"/>
                </a:cubicBezTo>
                <a:cubicBezTo>
                  <a:pt x="578738" y="361821"/>
                  <a:pt x="571903" y="375474"/>
                  <a:pt x="561270" y="386094"/>
                </a:cubicBezTo>
                <a:cubicBezTo>
                  <a:pt x="571903" y="395955"/>
                  <a:pt x="578738" y="410367"/>
                  <a:pt x="578738" y="425537"/>
                </a:cubicBezTo>
                <a:cubicBezTo>
                  <a:pt x="578738" y="442225"/>
                  <a:pt x="571903" y="456637"/>
                  <a:pt x="560511" y="466498"/>
                </a:cubicBezTo>
                <a:cubicBezTo>
                  <a:pt x="570384" y="477118"/>
                  <a:pt x="576460" y="490771"/>
                  <a:pt x="576460" y="505942"/>
                </a:cubicBezTo>
                <a:cubicBezTo>
                  <a:pt x="576460" y="534008"/>
                  <a:pt x="555195" y="557522"/>
                  <a:pt x="527095" y="560556"/>
                </a:cubicBezTo>
                <a:cubicBezTo>
                  <a:pt x="525576" y="560556"/>
                  <a:pt x="524816" y="561315"/>
                  <a:pt x="523298" y="561315"/>
                </a:cubicBezTo>
                <a:lnTo>
                  <a:pt x="224830" y="561315"/>
                </a:lnTo>
                <a:cubicBezTo>
                  <a:pt x="201287" y="561315"/>
                  <a:pt x="181541" y="541593"/>
                  <a:pt x="181541" y="518079"/>
                </a:cubicBezTo>
                <a:lnTo>
                  <a:pt x="181541" y="253350"/>
                </a:lnTo>
                <a:cubicBezTo>
                  <a:pt x="181541" y="230594"/>
                  <a:pt x="199768" y="211631"/>
                  <a:pt x="222552" y="210872"/>
                </a:cubicBezTo>
                <a:cubicBezTo>
                  <a:pt x="223311" y="210872"/>
                  <a:pt x="224071" y="210114"/>
                  <a:pt x="224830" y="210114"/>
                </a:cubicBezTo>
                <a:lnTo>
                  <a:pt x="229387" y="210114"/>
                </a:lnTo>
                <a:cubicBezTo>
                  <a:pt x="232425" y="210114"/>
                  <a:pt x="235463" y="208597"/>
                  <a:pt x="237741" y="205563"/>
                </a:cubicBezTo>
                <a:cubicBezTo>
                  <a:pt x="238500" y="203287"/>
                  <a:pt x="240019" y="201011"/>
                  <a:pt x="240779" y="198736"/>
                </a:cubicBezTo>
                <a:cubicBezTo>
                  <a:pt x="255209" y="170670"/>
                  <a:pt x="277233" y="115297"/>
                  <a:pt x="266600" y="66751"/>
                </a:cubicBezTo>
                <a:cubicBezTo>
                  <a:pt x="265841" y="65234"/>
                  <a:pt x="265841" y="62958"/>
                  <a:pt x="266600" y="60683"/>
                </a:cubicBezTo>
                <a:cubicBezTo>
                  <a:pt x="265841" y="59166"/>
                  <a:pt x="265841" y="56890"/>
                  <a:pt x="265841" y="55373"/>
                </a:cubicBezTo>
                <a:cubicBezTo>
                  <a:pt x="265841" y="25032"/>
                  <a:pt x="290903" y="0"/>
                  <a:pt x="32128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" name="椭圆 19">
            <a:extLst>
              <a:ext uri="{FF2B5EF4-FFF2-40B4-BE49-F238E27FC236}">
                <a16:creationId xmlns:a16="http://schemas.microsoft.com/office/drawing/2014/main" id="{874EC799-94D0-4E32-AD40-9D15B94E52BC}"/>
              </a:ext>
            </a:extLst>
          </p:cNvPr>
          <p:cNvSpPr/>
          <p:nvPr/>
        </p:nvSpPr>
        <p:spPr>
          <a:xfrm>
            <a:off x="4771202" y="4010208"/>
            <a:ext cx="370036" cy="341724"/>
          </a:xfrm>
          <a:custGeom>
            <a:avLst/>
            <a:gdLst>
              <a:gd name="connsiteX0" fmla="*/ 186302 w 608697"/>
              <a:gd name="connsiteY0" fmla="*/ 63862 h 562124"/>
              <a:gd name="connsiteX1" fmla="*/ 204357 w 608697"/>
              <a:gd name="connsiteY1" fmla="*/ 81889 h 562124"/>
              <a:gd name="connsiteX2" fmla="*/ 186302 w 608697"/>
              <a:gd name="connsiteY2" fmla="*/ 99991 h 562124"/>
              <a:gd name="connsiteX3" fmla="*/ 99759 w 608697"/>
              <a:gd name="connsiteY3" fmla="*/ 186326 h 562124"/>
              <a:gd name="connsiteX4" fmla="*/ 81705 w 608697"/>
              <a:gd name="connsiteY4" fmla="*/ 204428 h 562124"/>
              <a:gd name="connsiteX5" fmla="*/ 63650 w 608697"/>
              <a:gd name="connsiteY5" fmla="*/ 186326 h 562124"/>
              <a:gd name="connsiteX6" fmla="*/ 186302 w 608697"/>
              <a:gd name="connsiteY6" fmla="*/ 63862 h 562124"/>
              <a:gd name="connsiteX7" fmla="*/ 175448 w 608697"/>
              <a:gd name="connsiteY7" fmla="*/ 36129 h 562124"/>
              <a:gd name="connsiteX8" fmla="*/ 36179 w 608697"/>
              <a:gd name="connsiteY8" fmla="*/ 175282 h 562124"/>
              <a:gd name="connsiteX9" fmla="*/ 276226 w 608697"/>
              <a:gd name="connsiteY9" fmla="*/ 490611 h 562124"/>
              <a:gd name="connsiteX10" fmla="*/ 276972 w 608697"/>
              <a:gd name="connsiteY10" fmla="*/ 491356 h 562124"/>
              <a:gd name="connsiteX11" fmla="*/ 304349 w 608697"/>
              <a:gd name="connsiteY11" fmla="*/ 518546 h 562124"/>
              <a:gd name="connsiteX12" fmla="*/ 331725 w 608697"/>
              <a:gd name="connsiteY12" fmla="*/ 491356 h 562124"/>
              <a:gd name="connsiteX13" fmla="*/ 332471 w 608697"/>
              <a:gd name="connsiteY13" fmla="*/ 490611 h 562124"/>
              <a:gd name="connsiteX14" fmla="*/ 572518 w 608697"/>
              <a:gd name="connsiteY14" fmla="*/ 175282 h 562124"/>
              <a:gd name="connsiteX15" fmla="*/ 433249 w 608697"/>
              <a:gd name="connsiteY15" fmla="*/ 36129 h 562124"/>
              <a:gd name="connsiteX16" fmla="*/ 318149 w 608697"/>
              <a:gd name="connsiteY16" fmla="*/ 89764 h 562124"/>
              <a:gd name="connsiteX17" fmla="*/ 304349 w 608697"/>
              <a:gd name="connsiteY17" fmla="*/ 96170 h 562124"/>
              <a:gd name="connsiteX18" fmla="*/ 290548 w 608697"/>
              <a:gd name="connsiteY18" fmla="*/ 89764 h 562124"/>
              <a:gd name="connsiteX19" fmla="*/ 175448 w 608697"/>
              <a:gd name="connsiteY19" fmla="*/ 36129 h 562124"/>
              <a:gd name="connsiteX20" fmla="*/ 175448 w 608697"/>
              <a:gd name="connsiteY20" fmla="*/ 0 h 562124"/>
              <a:gd name="connsiteX21" fmla="*/ 304349 w 608697"/>
              <a:gd name="connsiteY21" fmla="*/ 51847 h 562124"/>
              <a:gd name="connsiteX22" fmla="*/ 433249 w 608697"/>
              <a:gd name="connsiteY22" fmla="*/ 0 h 562124"/>
              <a:gd name="connsiteX23" fmla="*/ 608697 w 608697"/>
              <a:gd name="connsiteY23" fmla="*/ 175282 h 562124"/>
              <a:gd name="connsiteX24" fmla="*/ 537309 w 608697"/>
              <a:gd name="connsiteY24" fmla="*/ 342593 h 562124"/>
              <a:gd name="connsiteX25" fmla="*/ 356864 w 608697"/>
              <a:gd name="connsiteY25" fmla="*/ 517354 h 562124"/>
              <a:gd name="connsiteX26" fmla="*/ 317104 w 608697"/>
              <a:gd name="connsiteY26" fmla="*/ 556835 h 562124"/>
              <a:gd name="connsiteX27" fmla="*/ 304349 w 608697"/>
              <a:gd name="connsiteY27" fmla="*/ 562124 h 562124"/>
              <a:gd name="connsiteX28" fmla="*/ 291593 w 608697"/>
              <a:gd name="connsiteY28" fmla="*/ 556835 h 562124"/>
              <a:gd name="connsiteX29" fmla="*/ 251834 w 608697"/>
              <a:gd name="connsiteY29" fmla="*/ 517354 h 562124"/>
              <a:gd name="connsiteX30" fmla="*/ 71388 w 608697"/>
              <a:gd name="connsiteY30" fmla="*/ 342593 h 562124"/>
              <a:gd name="connsiteX31" fmla="*/ 0 w 608697"/>
              <a:gd name="connsiteY31" fmla="*/ 175282 h 562124"/>
              <a:gd name="connsiteX32" fmla="*/ 175448 w 608697"/>
              <a:gd name="connsiteY32" fmla="*/ 0 h 562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08697" h="562124">
                <a:moveTo>
                  <a:pt x="186302" y="63862"/>
                </a:moveTo>
                <a:cubicBezTo>
                  <a:pt x="196225" y="63862"/>
                  <a:pt x="204357" y="71907"/>
                  <a:pt x="204357" y="81889"/>
                </a:cubicBezTo>
                <a:cubicBezTo>
                  <a:pt x="204357" y="91871"/>
                  <a:pt x="196300" y="99991"/>
                  <a:pt x="186302" y="99991"/>
                </a:cubicBezTo>
                <a:cubicBezTo>
                  <a:pt x="137808" y="99991"/>
                  <a:pt x="99759" y="137907"/>
                  <a:pt x="99759" y="186326"/>
                </a:cubicBezTo>
                <a:cubicBezTo>
                  <a:pt x="99759" y="196308"/>
                  <a:pt x="91702" y="204428"/>
                  <a:pt x="81705" y="204428"/>
                </a:cubicBezTo>
                <a:cubicBezTo>
                  <a:pt x="71708" y="204428"/>
                  <a:pt x="63650" y="196308"/>
                  <a:pt x="63650" y="186326"/>
                </a:cubicBezTo>
                <a:cubicBezTo>
                  <a:pt x="63650" y="117645"/>
                  <a:pt x="117516" y="63862"/>
                  <a:pt x="186302" y="63862"/>
                </a:cubicBezTo>
                <a:close/>
                <a:moveTo>
                  <a:pt x="175448" y="36129"/>
                </a:moveTo>
                <a:cubicBezTo>
                  <a:pt x="97347" y="36129"/>
                  <a:pt x="36179" y="97213"/>
                  <a:pt x="36179" y="175282"/>
                </a:cubicBezTo>
                <a:cubicBezTo>
                  <a:pt x="36179" y="273687"/>
                  <a:pt x="122933" y="355182"/>
                  <a:pt x="276226" y="490611"/>
                </a:cubicBezTo>
                <a:cubicBezTo>
                  <a:pt x="276450" y="490834"/>
                  <a:pt x="276748" y="491132"/>
                  <a:pt x="276972" y="491356"/>
                </a:cubicBezTo>
                <a:lnTo>
                  <a:pt x="304349" y="518546"/>
                </a:lnTo>
                <a:lnTo>
                  <a:pt x="331725" y="491356"/>
                </a:lnTo>
                <a:cubicBezTo>
                  <a:pt x="331949" y="491132"/>
                  <a:pt x="332247" y="490834"/>
                  <a:pt x="332471" y="490611"/>
                </a:cubicBezTo>
                <a:cubicBezTo>
                  <a:pt x="485764" y="355182"/>
                  <a:pt x="572518" y="273762"/>
                  <a:pt x="572518" y="175282"/>
                </a:cubicBezTo>
                <a:cubicBezTo>
                  <a:pt x="572518" y="97213"/>
                  <a:pt x="511350" y="36129"/>
                  <a:pt x="433249" y="36129"/>
                </a:cubicBezTo>
                <a:cubicBezTo>
                  <a:pt x="390282" y="36129"/>
                  <a:pt x="346196" y="56689"/>
                  <a:pt x="318149" y="89764"/>
                </a:cubicBezTo>
                <a:cubicBezTo>
                  <a:pt x="314717" y="93861"/>
                  <a:pt x="309645" y="96170"/>
                  <a:pt x="304349" y="96170"/>
                </a:cubicBezTo>
                <a:cubicBezTo>
                  <a:pt x="299052" y="96170"/>
                  <a:pt x="293980" y="93861"/>
                  <a:pt x="290548" y="89764"/>
                </a:cubicBezTo>
                <a:cubicBezTo>
                  <a:pt x="262501" y="56689"/>
                  <a:pt x="218415" y="36129"/>
                  <a:pt x="175448" y="36129"/>
                </a:cubicBezTo>
                <a:close/>
                <a:moveTo>
                  <a:pt x="175448" y="0"/>
                </a:moveTo>
                <a:cubicBezTo>
                  <a:pt x="222891" y="0"/>
                  <a:pt x="269736" y="19145"/>
                  <a:pt x="304349" y="51847"/>
                </a:cubicBezTo>
                <a:cubicBezTo>
                  <a:pt x="338961" y="19145"/>
                  <a:pt x="385807" y="0"/>
                  <a:pt x="433249" y="0"/>
                </a:cubicBezTo>
                <a:cubicBezTo>
                  <a:pt x="531640" y="0"/>
                  <a:pt x="608697" y="77026"/>
                  <a:pt x="608697" y="175282"/>
                </a:cubicBezTo>
                <a:cubicBezTo>
                  <a:pt x="608697" y="230258"/>
                  <a:pt x="586020" y="283446"/>
                  <a:pt x="537309" y="342593"/>
                </a:cubicBezTo>
                <a:cubicBezTo>
                  <a:pt x="494865" y="394291"/>
                  <a:pt x="435711" y="447628"/>
                  <a:pt x="356864" y="517354"/>
                </a:cubicBezTo>
                <a:lnTo>
                  <a:pt x="317104" y="556835"/>
                </a:lnTo>
                <a:cubicBezTo>
                  <a:pt x="313598" y="560336"/>
                  <a:pt x="308973" y="562124"/>
                  <a:pt x="304349" y="562124"/>
                </a:cubicBezTo>
                <a:cubicBezTo>
                  <a:pt x="299724" y="562124"/>
                  <a:pt x="295099" y="560336"/>
                  <a:pt x="291593" y="556835"/>
                </a:cubicBezTo>
                <a:lnTo>
                  <a:pt x="251834" y="517354"/>
                </a:lnTo>
                <a:cubicBezTo>
                  <a:pt x="172986" y="447628"/>
                  <a:pt x="113832" y="394291"/>
                  <a:pt x="71388" y="342593"/>
                </a:cubicBezTo>
                <a:cubicBezTo>
                  <a:pt x="22677" y="283446"/>
                  <a:pt x="0" y="230258"/>
                  <a:pt x="0" y="175282"/>
                </a:cubicBezTo>
                <a:cubicBezTo>
                  <a:pt x="0" y="77026"/>
                  <a:pt x="77057" y="0"/>
                  <a:pt x="17544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" name="椭圆 20">
            <a:extLst>
              <a:ext uri="{FF2B5EF4-FFF2-40B4-BE49-F238E27FC236}">
                <a16:creationId xmlns:a16="http://schemas.microsoft.com/office/drawing/2014/main" id="{DA9199D8-C852-4C36-9E92-9718454ACCB4}"/>
              </a:ext>
            </a:extLst>
          </p:cNvPr>
          <p:cNvSpPr/>
          <p:nvPr/>
        </p:nvSpPr>
        <p:spPr>
          <a:xfrm>
            <a:off x="7059621" y="4468603"/>
            <a:ext cx="358054" cy="370030"/>
          </a:xfrm>
          <a:custGeom>
            <a:avLst/>
            <a:gdLst>
              <a:gd name="T0" fmla="*/ 743 w 743"/>
              <a:gd name="T1" fmla="*/ 27 h 769"/>
              <a:gd name="T2" fmla="*/ 736 w 743"/>
              <a:gd name="T3" fmla="*/ 8 h 769"/>
              <a:gd name="T4" fmla="*/ 717 w 743"/>
              <a:gd name="T5" fmla="*/ 0 h 769"/>
              <a:gd name="T6" fmla="*/ 599 w 743"/>
              <a:gd name="T7" fmla="*/ 0 h 769"/>
              <a:gd name="T8" fmla="*/ 591 w 743"/>
              <a:gd name="T9" fmla="*/ 1 h 769"/>
              <a:gd name="T10" fmla="*/ 569 w 743"/>
              <a:gd name="T11" fmla="*/ 1 h 769"/>
              <a:gd name="T12" fmla="*/ 555 w 743"/>
              <a:gd name="T13" fmla="*/ 2 h 769"/>
              <a:gd name="T14" fmla="*/ 184 w 743"/>
              <a:gd name="T15" fmla="*/ 2 h 769"/>
              <a:gd name="T16" fmla="*/ 171 w 743"/>
              <a:gd name="T17" fmla="*/ 1 h 769"/>
              <a:gd name="T18" fmla="*/ 152 w 743"/>
              <a:gd name="T19" fmla="*/ 1 h 769"/>
              <a:gd name="T20" fmla="*/ 144 w 743"/>
              <a:gd name="T21" fmla="*/ 0 h 769"/>
              <a:gd name="T22" fmla="*/ 26 w 743"/>
              <a:gd name="T23" fmla="*/ 0 h 769"/>
              <a:gd name="T24" fmla="*/ 8 w 743"/>
              <a:gd name="T25" fmla="*/ 8 h 769"/>
              <a:gd name="T26" fmla="*/ 0 w 743"/>
              <a:gd name="T27" fmla="*/ 27 h 769"/>
              <a:gd name="T28" fmla="*/ 118 w 743"/>
              <a:gd name="T29" fmla="*/ 266 h 769"/>
              <a:gd name="T30" fmla="*/ 118 w 743"/>
              <a:gd name="T31" fmla="*/ 267 h 769"/>
              <a:gd name="T32" fmla="*/ 118 w 743"/>
              <a:gd name="T33" fmla="*/ 270 h 769"/>
              <a:gd name="T34" fmla="*/ 342 w 743"/>
              <a:gd name="T35" fmla="*/ 511 h 769"/>
              <a:gd name="T36" fmla="*/ 342 w 743"/>
              <a:gd name="T37" fmla="*/ 713 h 769"/>
              <a:gd name="T38" fmla="*/ 242 w 743"/>
              <a:gd name="T39" fmla="*/ 713 h 769"/>
              <a:gd name="T40" fmla="*/ 228 w 743"/>
              <a:gd name="T41" fmla="*/ 727 h 769"/>
              <a:gd name="T42" fmla="*/ 228 w 743"/>
              <a:gd name="T43" fmla="*/ 756 h 769"/>
              <a:gd name="T44" fmla="*/ 242 w 743"/>
              <a:gd name="T45" fmla="*/ 769 h 769"/>
              <a:gd name="T46" fmla="*/ 498 w 743"/>
              <a:gd name="T47" fmla="*/ 769 h 769"/>
              <a:gd name="T48" fmla="*/ 511 w 743"/>
              <a:gd name="T49" fmla="*/ 756 h 769"/>
              <a:gd name="T50" fmla="*/ 511 w 743"/>
              <a:gd name="T51" fmla="*/ 727 h 769"/>
              <a:gd name="T52" fmla="*/ 498 w 743"/>
              <a:gd name="T53" fmla="*/ 713 h 769"/>
              <a:gd name="T54" fmla="*/ 398 w 743"/>
              <a:gd name="T55" fmla="*/ 713 h 769"/>
              <a:gd name="T56" fmla="*/ 398 w 743"/>
              <a:gd name="T57" fmla="*/ 511 h 769"/>
              <a:gd name="T58" fmla="*/ 621 w 743"/>
              <a:gd name="T59" fmla="*/ 279 h 769"/>
              <a:gd name="T60" fmla="*/ 623 w 743"/>
              <a:gd name="T61" fmla="*/ 271 h 769"/>
              <a:gd name="T62" fmla="*/ 623 w 743"/>
              <a:gd name="T63" fmla="*/ 266 h 769"/>
              <a:gd name="T64" fmla="*/ 743 w 743"/>
              <a:gd name="T65" fmla="*/ 27 h 769"/>
              <a:gd name="T66" fmla="*/ 370 w 743"/>
              <a:gd name="T67" fmla="*/ 457 h 769"/>
              <a:gd name="T68" fmla="*/ 174 w 743"/>
              <a:gd name="T69" fmla="*/ 261 h 769"/>
              <a:gd name="T70" fmla="*/ 174 w 743"/>
              <a:gd name="T71" fmla="*/ 58 h 769"/>
              <a:gd name="T72" fmla="*/ 566 w 743"/>
              <a:gd name="T73" fmla="*/ 58 h 769"/>
              <a:gd name="T74" fmla="*/ 566 w 743"/>
              <a:gd name="T75" fmla="*/ 261 h 769"/>
              <a:gd name="T76" fmla="*/ 370 w 743"/>
              <a:gd name="T77" fmla="*/ 457 h 769"/>
              <a:gd name="T78" fmla="*/ 118 w 743"/>
              <a:gd name="T79" fmla="*/ 209 h 769"/>
              <a:gd name="T80" fmla="*/ 55 w 743"/>
              <a:gd name="T81" fmla="*/ 53 h 769"/>
              <a:gd name="T82" fmla="*/ 118 w 743"/>
              <a:gd name="T83" fmla="*/ 53 h 769"/>
              <a:gd name="T84" fmla="*/ 118 w 743"/>
              <a:gd name="T85" fmla="*/ 209 h 769"/>
              <a:gd name="T86" fmla="*/ 626 w 743"/>
              <a:gd name="T87" fmla="*/ 209 h 769"/>
              <a:gd name="T88" fmla="*/ 626 w 743"/>
              <a:gd name="T89" fmla="*/ 53 h 769"/>
              <a:gd name="T90" fmla="*/ 688 w 743"/>
              <a:gd name="T91" fmla="*/ 53 h 769"/>
              <a:gd name="T92" fmla="*/ 626 w 743"/>
              <a:gd name="T93" fmla="*/ 209 h 7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43" h="769">
                <a:moveTo>
                  <a:pt x="743" y="27"/>
                </a:moveTo>
                <a:cubicBezTo>
                  <a:pt x="743" y="20"/>
                  <a:pt x="741" y="13"/>
                  <a:pt x="736" y="8"/>
                </a:cubicBezTo>
                <a:cubicBezTo>
                  <a:pt x="731" y="3"/>
                  <a:pt x="724" y="0"/>
                  <a:pt x="717" y="0"/>
                </a:cubicBezTo>
                <a:lnTo>
                  <a:pt x="599" y="0"/>
                </a:lnTo>
                <a:cubicBezTo>
                  <a:pt x="596" y="0"/>
                  <a:pt x="594" y="0"/>
                  <a:pt x="591" y="1"/>
                </a:cubicBezTo>
                <a:lnTo>
                  <a:pt x="569" y="1"/>
                </a:lnTo>
                <a:cubicBezTo>
                  <a:pt x="565" y="1"/>
                  <a:pt x="560" y="1"/>
                  <a:pt x="555" y="2"/>
                </a:cubicBezTo>
                <a:lnTo>
                  <a:pt x="184" y="2"/>
                </a:lnTo>
                <a:cubicBezTo>
                  <a:pt x="179" y="1"/>
                  <a:pt x="175" y="1"/>
                  <a:pt x="171" y="1"/>
                </a:cubicBezTo>
                <a:lnTo>
                  <a:pt x="152" y="1"/>
                </a:lnTo>
                <a:cubicBezTo>
                  <a:pt x="149" y="0"/>
                  <a:pt x="147" y="0"/>
                  <a:pt x="144" y="0"/>
                </a:cubicBezTo>
                <a:lnTo>
                  <a:pt x="26" y="0"/>
                </a:lnTo>
                <a:cubicBezTo>
                  <a:pt x="19" y="0"/>
                  <a:pt x="13" y="3"/>
                  <a:pt x="8" y="8"/>
                </a:cubicBezTo>
                <a:cubicBezTo>
                  <a:pt x="2" y="13"/>
                  <a:pt x="0" y="20"/>
                  <a:pt x="0" y="27"/>
                </a:cubicBezTo>
                <a:cubicBezTo>
                  <a:pt x="0" y="36"/>
                  <a:pt x="3" y="239"/>
                  <a:pt x="118" y="266"/>
                </a:cubicBezTo>
                <a:lnTo>
                  <a:pt x="118" y="267"/>
                </a:lnTo>
                <a:cubicBezTo>
                  <a:pt x="118" y="268"/>
                  <a:pt x="118" y="269"/>
                  <a:pt x="118" y="270"/>
                </a:cubicBezTo>
                <a:cubicBezTo>
                  <a:pt x="123" y="394"/>
                  <a:pt x="220" y="497"/>
                  <a:pt x="342" y="511"/>
                </a:cubicBezTo>
                <a:lnTo>
                  <a:pt x="342" y="713"/>
                </a:lnTo>
                <a:lnTo>
                  <a:pt x="242" y="713"/>
                </a:lnTo>
                <a:cubicBezTo>
                  <a:pt x="234" y="713"/>
                  <a:pt x="228" y="719"/>
                  <a:pt x="228" y="727"/>
                </a:cubicBezTo>
                <a:lnTo>
                  <a:pt x="228" y="756"/>
                </a:lnTo>
                <a:cubicBezTo>
                  <a:pt x="228" y="763"/>
                  <a:pt x="234" y="769"/>
                  <a:pt x="242" y="769"/>
                </a:cubicBezTo>
                <a:lnTo>
                  <a:pt x="498" y="769"/>
                </a:lnTo>
                <a:cubicBezTo>
                  <a:pt x="505" y="769"/>
                  <a:pt x="511" y="763"/>
                  <a:pt x="511" y="756"/>
                </a:cubicBezTo>
                <a:lnTo>
                  <a:pt x="511" y="727"/>
                </a:lnTo>
                <a:cubicBezTo>
                  <a:pt x="511" y="719"/>
                  <a:pt x="505" y="713"/>
                  <a:pt x="498" y="713"/>
                </a:cubicBezTo>
                <a:lnTo>
                  <a:pt x="398" y="713"/>
                </a:lnTo>
                <a:lnTo>
                  <a:pt x="398" y="511"/>
                </a:lnTo>
                <a:cubicBezTo>
                  <a:pt x="519" y="498"/>
                  <a:pt x="612" y="401"/>
                  <a:pt x="621" y="279"/>
                </a:cubicBezTo>
                <a:cubicBezTo>
                  <a:pt x="622" y="277"/>
                  <a:pt x="623" y="274"/>
                  <a:pt x="623" y="271"/>
                </a:cubicBezTo>
                <a:lnTo>
                  <a:pt x="623" y="266"/>
                </a:lnTo>
                <a:cubicBezTo>
                  <a:pt x="740" y="242"/>
                  <a:pt x="743" y="36"/>
                  <a:pt x="743" y="27"/>
                </a:cubicBezTo>
                <a:close/>
                <a:moveTo>
                  <a:pt x="370" y="457"/>
                </a:moveTo>
                <a:cubicBezTo>
                  <a:pt x="262" y="457"/>
                  <a:pt x="174" y="369"/>
                  <a:pt x="174" y="261"/>
                </a:cubicBezTo>
                <a:lnTo>
                  <a:pt x="174" y="58"/>
                </a:lnTo>
                <a:lnTo>
                  <a:pt x="566" y="58"/>
                </a:lnTo>
                <a:lnTo>
                  <a:pt x="566" y="261"/>
                </a:lnTo>
                <a:cubicBezTo>
                  <a:pt x="566" y="369"/>
                  <a:pt x="478" y="457"/>
                  <a:pt x="370" y="457"/>
                </a:cubicBezTo>
                <a:close/>
                <a:moveTo>
                  <a:pt x="118" y="209"/>
                </a:moveTo>
                <a:cubicBezTo>
                  <a:pt x="73" y="184"/>
                  <a:pt x="59" y="98"/>
                  <a:pt x="55" y="53"/>
                </a:cubicBezTo>
                <a:lnTo>
                  <a:pt x="118" y="53"/>
                </a:lnTo>
                <a:lnTo>
                  <a:pt x="118" y="209"/>
                </a:lnTo>
                <a:close/>
                <a:moveTo>
                  <a:pt x="626" y="209"/>
                </a:moveTo>
                <a:lnTo>
                  <a:pt x="626" y="53"/>
                </a:lnTo>
                <a:lnTo>
                  <a:pt x="688" y="53"/>
                </a:lnTo>
                <a:cubicBezTo>
                  <a:pt x="684" y="98"/>
                  <a:pt x="670" y="184"/>
                  <a:pt x="626" y="2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654DAA26-0675-40E1-9870-623CC07DB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2071230">
            <a:off x="-429180" y="369860"/>
            <a:ext cx="858360" cy="917994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C81550E3-C201-44AC-9620-C20C4BC19E3F}"/>
              </a:ext>
            </a:extLst>
          </p:cNvPr>
          <p:cNvSpPr/>
          <p:nvPr/>
        </p:nvSpPr>
        <p:spPr>
          <a:xfrm>
            <a:off x="1968623" y="534627"/>
            <a:ext cx="3655039" cy="646331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667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Geometr415 Blk BT" panose="020B0802020204020303" pitchFamily="34" charset="0"/>
              </a:rPr>
              <a:t>DAZZLE COLOR</a:t>
            </a:r>
          </a:p>
        </p:txBody>
      </p:sp>
      <p:sp>
        <p:nvSpPr>
          <p:cNvPr id="22" name="图文框 21">
            <a:extLst>
              <a:ext uri="{FF2B5EF4-FFF2-40B4-BE49-F238E27FC236}">
                <a16:creationId xmlns:a16="http://schemas.microsoft.com/office/drawing/2014/main" id="{3D7C6B28-FC9C-40B1-A182-90789477F4CE}"/>
              </a:ext>
            </a:extLst>
          </p:cNvPr>
          <p:cNvSpPr/>
          <p:nvPr/>
        </p:nvSpPr>
        <p:spPr>
          <a:xfrm>
            <a:off x="1794470" y="496214"/>
            <a:ext cx="3947923" cy="726310"/>
          </a:xfrm>
          <a:prstGeom prst="frame">
            <a:avLst>
              <a:gd name="adj1" fmla="val 322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4E1C5929-BD94-4174-A14C-E2E432ED262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66"/>
          <a:stretch/>
        </p:blipFill>
        <p:spPr>
          <a:xfrm rot="5400000" flipH="1" flipV="1">
            <a:off x="314718" y="-314718"/>
            <a:ext cx="1287854" cy="1917290"/>
          </a:xfrm>
          <a:prstGeom prst="rect">
            <a:avLst/>
          </a:prstGeom>
        </p:spPr>
      </p:pic>
      <p:grpSp>
        <p:nvGrpSpPr>
          <p:cNvPr id="24" name="组合 23">
            <a:extLst>
              <a:ext uri="{FF2B5EF4-FFF2-40B4-BE49-F238E27FC236}">
                <a16:creationId xmlns:a16="http://schemas.microsoft.com/office/drawing/2014/main" id="{BA4E5051-5EF1-4D0C-9190-BB446FCE4327}"/>
              </a:ext>
            </a:extLst>
          </p:cNvPr>
          <p:cNvGrpSpPr>
            <a:grpSpLocks/>
          </p:cNvGrpSpPr>
          <p:nvPr/>
        </p:nvGrpSpPr>
        <p:grpSpPr bwMode="auto">
          <a:xfrm>
            <a:off x="7410818" y="2717072"/>
            <a:ext cx="2073249" cy="797384"/>
            <a:chOff x="3639003" y="4539852"/>
            <a:chExt cx="2073249" cy="798420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02445CB4-6A50-48D8-9032-FAB09BF13B21}"/>
                </a:ext>
              </a:extLst>
            </p:cNvPr>
            <p:cNvSpPr txBox="1"/>
            <p:nvPr/>
          </p:nvSpPr>
          <p:spPr>
            <a:xfrm>
              <a:off x="3639003" y="4836522"/>
              <a:ext cx="2073249" cy="50175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E46EF0D7-4938-4CE7-A3FB-6B41D8279894}"/>
                </a:ext>
              </a:extLst>
            </p:cNvPr>
            <p:cNvSpPr txBox="1"/>
            <p:nvPr/>
          </p:nvSpPr>
          <p:spPr>
            <a:xfrm>
              <a:off x="3639003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91561C68-0122-45A0-8A72-2E9BEF110700}"/>
              </a:ext>
            </a:extLst>
          </p:cNvPr>
          <p:cNvGrpSpPr>
            <a:grpSpLocks/>
          </p:cNvGrpSpPr>
          <p:nvPr/>
        </p:nvGrpSpPr>
        <p:grpSpPr bwMode="auto">
          <a:xfrm>
            <a:off x="1571530" y="4134534"/>
            <a:ext cx="2054476" cy="797384"/>
            <a:chOff x="4726573" y="4539852"/>
            <a:chExt cx="2054476" cy="798420"/>
          </a:xfrm>
        </p:grpSpPr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310DECA5-3C23-45D8-8114-3F02EA2E9930}"/>
                </a:ext>
              </a:extLst>
            </p:cNvPr>
            <p:cNvSpPr txBox="1"/>
            <p:nvPr/>
          </p:nvSpPr>
          <p:spPr>
            <a:xfrm>
              <a:off x="4726573" y="4836522"/>
              <a:ext cx="2054475" cy="50175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D823F9B4-BD62-40D5-BAFD-8DB390E87917}"/>
                </a:ext>
              </a:extLst>
            </p:cNvPr>
            <p:cNvSpPr txBox="1"/>
            <p:nvPr/>
          </p:nvSpPr>
          <p:spPr>
            <a:xfrm>
              <a:off x="4732407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7F942324-1206-43EF-80F1-6B53F7FA8EF6}"/>
              </a:ext>
            </a:extLst>
          </p:cNvPr>
          <p:cNvGrpSpPr>
            <a:grpSpLocks/>
          </p:cNvGrpSpPr>
          <p:nvPr/>
        </p:nvGrpSpPr>
        <p:grpSpPr bwMode="auto">
          <a:xfrm>
            <a:off x="8683634" y="4134534"/>
            <a:ext cx="2073249" cy="797384"/>
            <a:chOff x="3639003" y="4539852"/>
            <a:chExt cx="2073249" cy="798420"/>
          </a:xfrm>
        </p:grpSpPr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C663A97A-079F-40F5-88B4-E03C16553299}"/>
                </a:ext>
              </a:extLst>
            </p:cNvPr>
            <p:cNvSpPr txBox="1"/>
            <p:nvPr/>
          </p:nvSpPr>
          <p:spPr>
            <a:xfrm>
              <a:off x="3639003" y="4836522"/>
              <a:ext cx="2073249" cy="50175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CD747BE1-9CFA-4585-91DD-A7A879F99333}"/>
                </a:ext>
              </a:extLst>
            </p:cNvPr>
            <p:cNvSpPr txBox="1"/>
            <p:nvPr/>
          </p:nvSpPr>
          <p:spPr>
            <a:xfrm>
              <a:off x="3639003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0478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8" grpId="0" animBg="1"/>
      <p:bldP spid="9" grpId="0" animBg="1"/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FDF5F529-B737-40B3-9926-645608B1DEC9}"/>
              </a:ext>
            </a:extLst>
          </p:cNvPr>
          <p:cNvGrpSpPr/>
          <p:nvPr/>
        </p:nvGrpSpPr>
        <p:grpSpPr>
          <a:xfrm>
            <a:off x="7941784" y="2030632"/>
            <a:ext cx="7147434" cy="6894062"/>
            <a:chOff x="7941784" y="2030632"/>
            <a:chExt cx="7147434" cy="6894062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C25DF54D-569D-4F2F-BAD1-81D2619B5B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9838"/>
            <a:stretch/>
          </p:blipFill>
          <p:spPr>
            <a:xfrm rot="16382692" flipH="1">
              <a:off x="9193243" y="2326732"/>
              <a:ext cx="6035617" cy="5443418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89BDBC7-0AE1-4F60-B2FA-689E81E13D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29" b="34580"/>
            <a:stretch/>
          </p:blipFill>
          <p:spPr>
            <a:xfrm rot="14118585">
              <a:off x="7660872" y="5238938"/>
              <a:ext cx="3130350" cy="2568526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BB8ADFF7-4BF0-4E57-9CF1-07CB157706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066"/>
            <a:stretch/>
          </p:blipFill>
          <p:spPr>
            <a:xfrm rot="16200000" flipH="1" flipV="1">
              <a:off x="11649851" y="5485327"/>
              <a:ext cx="2763934" cy="4114800"/>
            </a:xfrm>
            <a:prstGeom prst="rect">
              <a:avLst/>
            </a:prstGeom>
          </p:spPr>
        </p:pic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9912B44B-F5F4-42E9-B1D7-8AF8B5A90405}"/>
              </a:ext>
            </a:extLst>
          </p:cNvPr>
          <p:cNvGrpSpPr/>
          <p:nvPr/>
        </p:nvGrpSpPr>
        <p:grpSpPr>
          <a:xfrm>
            <a:off x="1814286" y="2272608"/>
            <a:ext cx="8563428" cy="2196672"/>
            <a:chOff x="1814286" y="1697594"/>
            <a:chExt cx="8563428" cy="2196672"/>
          </a:xfrm>
        </p:grpSpPr>
        <p:sp>
          <p:nvSpPr>
            <p:cNvPr id="9" name="图文框 8">
              <a:extLst>
                <a:ext uri="{FF2B5EF4-FFF2-40B4-BE49-F238E27FC236}">
                  <a16:creationId xmlns:a16="http://schemas.microsoft.com/office/drawing/2014/main" id="{16E821ED-E5E2-467D-A969-9AE2576041C4}"/>
                </a:ext>
              </a:extLst>
            </p:cNvPr>
            <p:cNvSpPr/>
            <p:nvPr/>
          </p:nvSpPr>
          <p:spPr>
            <a:xfrm>
              <a:off x="1814286" y="1697594"/>
              <a:ext cx="8563428" cy="2196672"/>
            </a:xfrm>
            <a:prstGeom prst="frame">
              <a:avLst>
                <a:gd name="adj1" fmla="val 322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FFC94700-8B3D-48A8-BE79-99D07EE993A5}"/>
                </a:ext>
              </a:extLst>
            </p:cNvPr>
            <p:cNvSpPr/>
            <p:nvPr/>
          </p:nvSpPr>
          <p:spPr>
            <a:xfrm>
              <a:off x="2532461" y="2195766"/>
              <a:ext cx="7127079" cy="1200329"/>
            </a:xfrm>
            <a:prstGeom prst="rect">
              <a:avLst/>
            </a:prstGeom>
          </p:spPr>
          <p:txBody>
            <a:bodyPr wrap="non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defRPr/>
              </a:pPr>
              <a:r>
                <a:rPr lang="en-US" altLang="zh-CN" sz="7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266700" dist="38100" dir="2700000" algn="tl" rotWithShape="0">
                      <a:prstClr val="black">
                        <a:alpha val="29000"/>
                      </a:prstClr>
                    </a:outerShdw>
                  </a:effectLst>
                  <a:latin typeface="Geometr415 Blk BT" panose="020B0802020204020303" pitchFamily="34" charset="0"/>
                </a:rPr>
                <a:t>DAZZLE COLOR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8305781-F11F-4DF9-A010-D0D67A406CA6}"/>
              </a:ext>
            </a:extLst>
          </p:cNvPr>
          <p:cNvGrpSpPr/>
          <p:nvPr/>
        </p:nvGrpSpPr>
        <p:grpSpPr>
          <a:xfrm>
            <a:off x="-1486677" y="-7911"/>
            <a:ext cx="5601477" cy="5841270"/>
            <a:chOff x="-1486677" y="-7911"/>
            <a:chExt cx="5601477" cy="584127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6560E582-CB3A-4025-AD72-F07FEABC1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0800000">
              <a:off x="114300" y="833644"/>
              <a:ext cx="1301084" cy="1391476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FBBEC2BB-9AB4-4C7D-8DEE-56AD3A68A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118428" flipH="1" flipV="1">
              <a:off x="-1526718" y="2496357"/>
              <a:ext cx="3377043" cy="3296962"/>
            </a:xfrm>
            <a:prstGeom prst="rect">
              <a:avLst/>
            </a:prstGeom>
          </p:spPr>
        </p:pic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D9207D83-05CC-45D9-8AD9-6AB2766BB6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066"/>
            <a:stretch/>
          </p:blipFill>
          <p:spPr>
            <a:xfrm rot="5400000" flipH="1" flipV="1">
              <a:off x="675433" y="-683344"/>
              <a:ext cx="2763934" cy="4114800"/>
            </a:xfrm>
            <a:prstGeom prst="rect">
              <a:avLst/>
            </a:prstGeom>
          </p:spPr>
        </p:pic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F4A8317-5B09-43F1-876C-586DBBE8EF37}"/>
              </a:ext>
            </a:extLst>
          </p:cNvPr>
          <p:cNvGrpSpPr/>
          <p:nvPr/>
        </p:nvGrpSpPr>
        <p:grpSpPr>
          <a:xfrm>
            <a:off x="5080001" y="4809849"/>
            <a:ext cx="2032000" cy="286638"/>
            <a:chOff x="3737430" y="4836823"/>
            <a:chExt cx="2675203" cy="377370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229438D5-84CB-45C4-A690-AEC1A848A151}"/>
                </a:ext>
              </a:extLst>
            </p:cNvPr>
            <p:cNvSpPr/>
            <p:nvPr/>
          </p:nvSpPr>
          <p:spPr>
            <a:xfrm>
              <a:off x="3737430" y="4836823"/>
              <a:ext cx="377370" cy="37737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entury Gothic" panose="020B0502020202020204" pitchFamily="34" charset="0"/>
                </a:rPr>
                <a:t>1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A43DCBB3-7293-4E08-B30B-281720E03070}"/>
                </a:ext>
              </a:extLst>
            </p:cNvPr>
            <p:cNvSpPr/>
            <p:nvPr/>
          </p:nvSpPr>
          <p:spPr>
            <a:xfrm>
              <a:off x="4503374" y="4836823"/>
              <a:ext cx="377370" cy="37737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entury Gothic" panose="020B0502020202020204" pitchFamily="34" charset="0"/>
                </a:rPr>
                <a:t>2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6CDE9405-7299-42AD-826A-8C6A5719DC2E}"/>
                </a:ext>
              </a:extLst>
            </p:cNvPr>
            <p:cNvSpPr/>
            <p:nvPr/>
          </p:nvSpPr>
          <p:spPr>
            <a:xfrm>
              <a:off x="5269318" y="4836823"/>
              <a:ext cx="377370" cy="37737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3</a:t>
              </a:r>
              <a:endParaRPr lang="zh-CN" altLang="en-US" sz="14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0BFBBA26-23A9-4320-BA36-14D58DCF8DFA}"/>
                </a:ext>
              </a:extLst>
            </p:cNvPr>
            <p:cNvSpPr/>
            <p:nvPr/>
          </p:nvSpPr>
          <p:spPr>
            <a:xfrm>
              <a:off x="6035263" y="4836823"/>
              <a:ext cx="377370" cy="37737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entury Gothic" panose="020B0502020202020204" pitchFamily="34" charset="0"/>
                </a:rPr>
                <a:t>4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3456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32FF9C0-459B-4DCC-8D5E-785F445CC00E}"/>
              </a:ext>
            </a:extLst>
          </p:cNvPr>
          <p:cNvSpPr/>
          <p:nvPr/>
        </p:nvSpPr>
        <p:spPr>
          <a:xfrm>
            <a:off x="6335898" y="4879339"/>
            <a:ext cx="454382" cy="953590"/>
          </a:xfrm>
          <a:prstGeom prst="rect">
            <a:avLst/>
          </a:prstGeom>
          <a:gradFill flip="none" rotWithShape="1"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082396A-C7BE-4163-852E-F4957B588376}"/>
              </a:ext>
            </a:extLst>
          </p:cNvPr>
          <p:cNvSpPr/>
          <p:nvPr/>
        </p:nvSpPr>
        <p:spPr>
          <a:xfrm>
            <a:off x="7027383" y="4618081"/>
            <a:ext cx="454382" cy="1214847"/>
          </a:xfrm>
          <a:prstGeom prst="rect">
            <a:avLst/>
          </a:prstGeom>
          <a:gradFill flip="none" rotWithShape="1"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5FD616B-AAA2-4357-8B38-9A4E51B3282B}"/>
              </a:ext>
            </a:extLst>
          </p:cNvPr>
          <p:cNvSpPr/>
          <p:nvPr/>
        </p:nvSpPr>
        <p:spPr>
          <a:xfrm>
            <a:off x="7718869" y="5271225"/>
            <a:ext cx="454382" cy="561703"/>
          </a:xfrm>
          <a:prstGeom prst="rect">
            <a:avLst/>
          </a:prstGeom>
          <a:gradFill flip="none" rotWithShape="1"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9B5CA74-773F-4987-BD22-E634572292B0}"/>
              </a:ext>
            </a:extLst>
          </p:cNvPr>
          <p:cNvSpPr/>
          <p:nvPr/>
        </p:nvSpPr>
        <p:spPr>
          <a:xfrm>
            <a:off x="8410354" y="4265385"/>
            <a:ext cx="454382" cy="1567544"/>
          </a:xfrm>
          <a:prstGeom prst="rect">
            <a:avLst/>
          </a:prstGeom>
          <a:gradFill flip="none" rotWithShape="1"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A495E04-5A9F-4081-B3C8-51F21F88C352}"/>
              </a:ext>
            </a:extLst>
          </p:cNvPr>
          <p:cNvSpPr/>
          <p:nvPr/>
        </p:nvSpPr>
        <p:spPr>
          <a:xfrm>
            <a:off x="9101839" y="4722585"/>
            <a:ext cx="454382" cy="1110344"/>
          </a:xfrm>
          <a:prstGeom prst="rect">
            <a:avLst/>
          </a:prstGeom>
          <a:gradFill flip="none" rotWithShape="1"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14F2F8F-E4E3-4826-B433-AC345524C3C0}"/>
              </a:ext>
            </a:extLst>
          </p:cNvPr>
          <p:cNvSpPr/>
          <p:nvPr/>
        </p:nvSpPr>
        <p:spPr>
          <a:xfrm>
            <a:off x="9793325" y="4879339"/>
            <a:ext cx="454382" cy="953590"/>
          </a:xfrm>
          <a:prstGeom prst="rect">
            <a:avLst/>
          </a:prstGeom>
          <a:gradFill flip="none" rotWithShape="1"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B4DAF1C-A034-42EF-9FBC-4EDD6A3BAF3E}"/>
              </a:ext>
            </a:extLst>
          </p:cNvPr>
          <p:cNvSpPr/>
          <p:nvPr/>
        </p:nvSpPr>
        <p:spPr>
          <a:xfrm>
            <a:off x="10484810" y="5140596"/>
            <a:ext cx="454382" cy="692332"/>
          </a:xfrm>
          <a:prstGeom prst="rect">
            <a:avLst/>
          </a:prstGeom>
          <a:gradFill flip="none" rotWithShape="1"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88C951A1-691D-4A97-9476-6FB0CB51D9A9}"/>
              </a:ext>
            </a:extLst>
          </p:cNvPr>
          <p:cNvGrpSpPr/>
          <p:nvPr/>
        </p:nvGrpSpPr>
        <p:grpSpPr>
          <a:xfrm>
            <a:off x="1231902" y="3147786"/>
            <a:ext cx="9728198" cy="537028"/>
            <a:chOff x="874713" y="3033486"/>
            <a:chExt cx="10442575" cy="537028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6ABABA86-39AC-48BA-98C3-C79D4E991DBB}"/>
                </a:ext>
              </a:extLst>
            </p:cNvPr>
            <p:cNvSpPr/>
            <p:nvPr/>
          </p:nvSpPr>
          <p:spPr>
            <a:xfrm>
              <a:off x="874713" y="3033486"/>
              <a:ext cx="2652258" cy="537028"/>
            </a:xfrm>
            <a:prstGeom prst="rect">
              <a:avLst/>
            </a:prstGeom>
            <a:gradFill flip="none" rotWithShape="1"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725F696F-2409-4E3D-855B-7FE6BD1A3EC0}"/>
                </a:ext>
              </a:extLst>
            </p:cNvPr>
            <p:cNvSpPr/>
            <p:nvPr/>
          </p:nvSpPr>
          <p:spPr>
            <a:xfrm>
              <a:off x="3526971" y="3033486"/>
              <a:ext cx="3911146" cy="537028"/>
            </a:xfrm>
            <a:prstGeom prst="rect">
              <a:avLst/>
            </a:prstGeom>
            <a:gradFill flip="none" rotWithShape="1"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8D765EF1-5C6C-488E-BB36-665769CE41A9}"/>
                </a:ext>
              </a:extLst>
            </p:cNvPr>
            <p:cNvSpPr/>
            <p:nvPr/>
          </p:nvSpPr>
          <p:spPr>
            <a:xfrm>
              <a:off x="7438117" y="3033486"/>
              <a:ext cx="3879171" cy="537028"/>
            </a:xfrm>
            <a:prstGeom prst="rect">
              <a:avLst/>
            </a:prstGeom>
            <a:gradFill flip="none" rotWithShape="1"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D8EA69EB-DC20-4092-9EE7-0DBAC2B9E455}"/>
                </a:ext>
              </a:extLst>
            </p:cNvPr>
            <p:cNvSpPr/>
            <p:nvPr/>
          </p:nvSpPr>
          <p:spPr>
            <a:xfrm>
              <a:off x="914968" y="3114068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bg1"/>
                  </a:solidFill>
                </a:rPr>
                <a:t>标题文字添加</a:t>
              </a: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E1F3AA35-B7A1-4C5A-8155-3782BA2CA8BF}"/>
                </a:ext>
              </a:extLst>
            </p:cNvPr>
            <p:cNvSpPr/>
            <p:nvPr/>
          </p:nvSpPr>
          <p:spPr>
            <a:xfrm>
              <a:off x="3596655" y="3114068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bg1"/>
                  </a:solidFill>
                </a:rPr>
                <a:t>标题文字添加</a:t>
              </a: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18FA4A82-6A3A-4FB3-80D5-4C74861E31C2}"/>
                </a:ext>
              </a:extLst>
            </p:cNvPr>
            <p:cNvSpPr/>
            <p:nvPr/>
          </p:nvSpPr>
          <p:spPr>
            <a:xfrm>
              <a:off x="7530166" y="3114068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bg1"/>
                  </a:solidFill>
                </a:rPr>
                <a:t>标题文字添加</a:t>
              </a: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13074DA6-09F5-4B47-96D2-B0D284A529A9}"/>
              </a:ext>
            </a:extLst>
          </p:cNvPr>
          <p:cNvSpPr/>
          <p:nvPr/>
        </p:nvSpPr>
        <p:spPr>
          <a:xfrm>
            <a:off x="6312680" y="4887947"/>
            <a:ext cx="501804" cy="313932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</a:rPr>
              <a:t>56%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C1CFB4F2-8C16-4880-9944-9ABEB206E0B6}"/>
              </a:ext>
            </a:extLst>
          </p:cNvPr>
          <p:cNvSpPr/>
          <p:nvPr/>
        </p:nvSpPr>
        <p:spPr>
          <a:xfrm>
            <a:off x="7006794" y="4621920"/>
            <a:ext cx="501804" cy="29360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</a:rPr>
              <a:t>60%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CC801C59-E5F3-4565-B44D-D799CDF87354}"/>
              </a:ext>
            </a:extLst>
          </p:cNvPr>
          <p:cNvSpPr/>
          <p:nvPr/>
        </p:nvSpPr>
        <p:spPr>
          <a:xfrm>
            <a:off x="7685364" y="5280509"/>
            <a:ext cx="501804" cy="29360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</a:rPr>
              <a:t>38%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EAFC709-52E4-4B7C-BDC0-5941A9642787}"/>
              </a:ext>
            </a:extLst>
          </p:cNvPr>
          <p:cNvSpPr/>
          <p:nvPr/>
        </p:nvSpPr>
        <p:spPr>
          <a:xfrm>
            <a:off x="8386643" y="4275385"/>
            <a:ext cx="501804" cy="29360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</a:rPr>
              <a:t>68%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AEE1FA4-331A-4E2F-8FD7-BA41C76A014B}"/>
              </a:ext>
            </a:extLst>
          </p:cNvPr>
          <p:cNvSpPr/>
          <p:nvPr/>
        </p:nvSpPr>
        <p:spPr>
          <a:xfrm>
            <a:off x="9072091" y="4739453"/>
            <a:ext cx="501804" cy="29360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</a:rPr>
              <a:t>58%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D34958C-FE84-403B-9171-321FB6BA04A0}"/>
              </a:ext>
            </a:extLst>
          </p:cNvPr>
          <p:cNvSpPr/>
          <p:nvPr/>
        </p:nvSpPr>
        <p:spPr>
          <a:xfrm>
            <a:off x="9778888" y="4882065"/>
            <a:ext cx="501804" cy="29360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</a:rPr>
              <a:t>55%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718B579D-0C05-4071-BF07-3FB93F955C40}"/>
              </a:ext>
            </a:extLst>
          </p:cNvPr>
          <p:cNvSpPr/>
          <p:nvPr/>
        </p:nvSpPr>
        <p:spPr>
          <a:xfrm>
            <a:off x="10458291" y="5140596"/>
            <a:ext cx="501804" cy="29360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</a:rPr>
              <a:t>49%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512EB599-C6CB-4281-B968-D102742D9112}"/>
              </a:ext>
            </a:extLst>
          </p:cNvPr>
          <p:cNvGrpSpPr/>
          <p:nvPr/>
        </p:nvGrpSpPr>
        <p:grpSpPr>
          <a:xfrm>
            <a:off x="1231902" y="1782928"/>
            <a:ext cx="9728193" cy="1071403"/>
            <a:chOff x="1231902" y="1782928"/>
            <a:chExt cx="9728193" cy="1071403"/>
          </a:xfrm>
        </p:grpSpPr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E70768D-C59F-423F-9CF2-BCFCEB58BAFC}"/>
                </a:ext>
              </a:extLst>
            </p:cNvPr>
            <p:cNvSpPr txBox="1"/>
            <p:nvPr/>
          </p:nvSpPr>
          <p:spPr bwMode="auto">
            <a:xfrm>
              <a:off x="1231902" y="2117304"/>
              <a:ext cx="9728193" cy="36074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internet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01338C5B-1E1E-4393-AC43-4E16724C07D3}"/>
                </a:ext>
              </a:extLst>
            </p:cNvPr>
            <p:cNvSpPr txBox="1"/>
            <p:nvPr/>
          </p:nvSpPr>
          <p:spPr bwMode="auto">
            <a:xfrm>
              <a:off x="1231904" y="1782928"/>
              <a:ext cx="2851490" cy="338555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47AD24D2-9045-4A1E-BE98-FB3A95805936}"/>
                </a:ext>
              </a:extLst>
            </p:cNvPr>
            <p:cNvSpPr txBox="1"/>
            <p:nvPr/>
          </p:nvSpPr>
          <p:spPr bwMode="auto">
            <a:xfrm>
              <a:off x="1231902" y="2493591"/>
              <a:ext cx="9728193" cy="36074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internet</a:t>
              </a:r>
            </a:p>
          </p:txBody>
        </p:sp>
      </p:grpSp>
      <p:sp>
        <p:nvSpPr>
          <p:cNvPr id="31" name="文本框 30">
            <a:extLst>
              <a:ext uri="{FF2B5EF4-FFF2-40B4-BE49-F238E27FC236}">
                <a16:creationId xmlns:a16="http://schemas.microsoft.com/office/drawing/2014/main" id="{A8FECAED-D5FE-48A3-BEAD-D62E6B5562D3}"/>
              </a:ext>
            </a:extLst>
          </p:cNvPr>
          <p:cNvSpPr txBox="1"/>
          <p:nvPr/>
        </p:nvSpPr>
        <p:spPr bwMode="auto">
          <a:xfrm>
            <a:off x="1231903" y="4739461"/>
            <a:ext cx="4843673" cy="501099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171450" indent="-171450">
              <a:lnSpc>
                <a:spcPct val="114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</a:rPr>
              <a:t>This template is exclusively designed by Fei </a:t>
            </a:r>
            <a:r>
              <a:rPr lang="en-US" altLang="zh-CN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</a:rPr>
              <a:t>er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</a:rPr>
              <a:t> creative, and copyrights belong to Bao </a:t>
            </a:r>
            <a:r>
              <a:rPr lang="en-US" altLang="zh-CN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</a:rPr>
              <a:t>tu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</a:rPr>
              <a:t> </a:t>
            </a:r>
            <a:r>
              <a:rPr lang="en-US" altLang="zh-CN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internetThis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 template is exclusively designed by Fei </a:t>
            </a:r>
            <a:r>
              <a:rPr lang="en-US" altLang="zh-CN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er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 creative, and copyrights belong to Bao </a:t>
            </a:r>
            <a:r>
              <a:rPr lang="en-US" altLang="zh-CN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tu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altLang="zh-CN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internetThis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 template is exclusively designed by Fei </a:t>
            </a:r>
            <a:r>
              <a:rPr lang="en-US" altLang="zh-CN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er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 creative, 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8FA8F52-61DB-44DD-809F-BDA650D3C026}"/>
              </a:ext>
            </a:extLst>
          </p:cNvPr>
          <p:cNvSpPr txBox="1"/>
          <p:nvPr/>
        </p:nvSpPr>
        <p:spPr bwMode="auto">
          <a:xfrm>
            <a:off x="1231903" y="5285992"/>
            <a:ext cx="4843673" cy="501099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171450" indent="-171450">
              <a:lnSpc>
                <a:spcPct val="114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</a:rPr>
              <a:t>This template is exclusively designed by Fei </a:t>
            </a:r>
            <a:r>
              <a:rPr lang="en-US" altLang="zh-CN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</a:rPr>
              <a:t>er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</a:rPr>
              <a:t> creative, and copyrights belong to Bao </a:t>
            </a:r>
            <a:r>
              <a:rPr lang="en-US" altLang="zh-CN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</a:rPr>
              <a:t>tu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n-ea"/>
              </a:rPr>
              <a:t> </a:t>
            </a:r>
            <a:r>
              <a:rPr lang="en-US" altLang="zh-CN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internetThis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 template is exclusively designed by Fei </a:t>
            </a:r>
            <a:r>
              <a:rPr lang="en-US" altLang="zh-CN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er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 creative, and copyrights belong to Bao </a:t>
            </a:r>
            <a:r>
              <a:rPr lang="en-US" altLang="zh-CN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tu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altLang="zh-CN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internetThis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 template is exclusively designed by Fei </a:t>
            </a:r>
            <a:r>
              <a:rPr lang="en-US" altLang="zh-CN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er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 creative, </a:t>
            </a: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7CC0F81C-E081-49ED-A908-4A6ECDEFA9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2071230">
            <a:off x="-429180" y="369860"/>
            <a:ext cx="858360" cy="917994"/>
          </a:xfrm>
          <a:prstGeom prst="rect">
            <a:avLst/>
          </a:prstGeom>
        </p:spPr>
      </p:pic>
      <p:sp>
        <p:nvSpPr>
          <p:cNvPr id="34" name="矩形 33">
            <a:extLst>
              <a:ext uri="{FF2B5EF4-FFF2-40B4-BE49-F238E27FC236}">
                <a16:creationId xmlns:a16="http://schemas.microsoft.com/office/drawing/2014/main" id="{719E79CF-E9DD-4CF8-85BB-9EF26549F50A}"/>
              </a:ext>
            </a:extLst>
          </p:cNvPr>
          <p:cNvSpPr/>
          <p:nvPr/>
        </p:nvSpPr>
        <p:spPr>
          <a:xfrm>
            <a:off x="1968623" y="534627"/>
            <a:ext cx="3655039" cy="646331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667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Geometr415 Blk BT" panose="020B0802020204020303" pitchFamily="34" charset="0"/>
              </a:rPr>
              <a:t>DAZZLE COLOR</a:t>
            </a:r>
          </a:p>
        </p:txBody>
      </p:sp>
      <p:sp>
        <p:nvSpPr>
          <p:cNvPr id="35" name="图文框 34">
            <a:extLst>
              <a:ext uri="{FF2B5EF4-FFF2-40B4-BE49-F238E27FC236}">
                <a16:creationId xmlns:a16="http://schemas.microsoft.com/office/drawing/2014/main" id="{8ED334D3-B4F9-4914-973C-AD86B6C32BC7}"/>
              </a:ext>
            </a:extLst>
          </p:cNvPr>
          <p:cNvSpPr/>
          <p:nvPr/>
        </p:nvSpPr>
        <p:spPr>
          <a:xfrm>
            <a:off x="1794470" y="496214"/>
            <a:ext cx="3947923" cy="726310"/>
          </a:xfrm>
          <a:prstGeom prst="frame">
            <a:avLst>
              <a:gd name="adj1" fmla="val 322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65B1D882-42EF-4079-940C-6188D4408D8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66"/>
          <a:stretch/>
        </p:blipFill>
        <p:spPr>
          <a:xfrm rot="5400000" flipH="1" flipV="1">
            <a:off x="314718" y="-314718"/>
            <a:ext cx="1287854" cy="191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30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20" grpId="0"/>
      <p:bldP spid="21" grpId="0"/>
      <p:bldP spid="22" grpId="0"/>
      <p:bldP spid="23" grpId="0"/>
      <p:bldP spid="24" grpId="0"/>
      <p:bldP spid="25" grpId="0"/>
      <p:bldP spid="26" grpId="0"/>
      <p:bldP spid="31" grpId="0"/>
      <p:bldP spid="3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197A5153-23CF-4E0A-BA7D-9CAB4D00F157}"/>
              </a:ext>
            </a:extLst>
          </p:cNvPr>
          <p:cNvGrpSpPr/>
          <p:nvPr/>
        </p:nvGrpSpPr>
        <p:grpSpPr>
          <a:xfrm>
            <a:off x="1883032" y="2137164"/>
            <a:ext cx="8556368" cy="3803060"/>
            <a:chOff x="1581407" y="1753269"/>
            <a:chExt cx="9286618" cy="4127636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E0229661-1F7C-4CEC-8288-4C38A79AF89B}"/>
                </a:ext>
              </a:extLst>
            </p:cNvPr>
            <p:cNvGrpSpPr/>
            <p:nvPr/>
          </p:nvGrpSpPr>
          <p:grpSpPr>
            <a:xfrm>
              <a:off x="1581407" y="1753269"/>
              <a:ext cx="4046325" cy="2956850"/>
              <a:chOff x="1581407" y="1753269"/>
              <a:chExt cx="4046325" cy="2956850"/>
            </a:xfrm>
          </p:grpSpPr>
          <p:sp>
            <p:nvSpPr>
              <p:cNvPr id="3" name="任意多边形 196">
                <a:extLst>
                  <a:ext uri="{FF2B5EF4-FFF2-40B4-BE49-F238E27FC236}">
                    <a16:creationId xmlns:a16="http://schemas.microsoft.com/office/drawing/2014/main" id="{62387284-F9C6-4C96-B062-43732C0FF71F}"/>
                  </a:ext>
                </a:extLst>
              </p:cNvPr>
              <p:cNvSpPr/>
              <p:nvPr/>
            </p:nvSpPr>
            <p:spPr>
              <a:xfrm>
                <a:off x="1581407" y="2075714"/>
                <a:ext cx="109621" cy="7982"/>
              </a:xfrm>
              <a:custGeom>
                <a:avLst/>
                <a:gdLst>
                  <a:gd name="rtl" fmla="*/ -325124 w 71811"/>
                  <a:gd name="rtt" fmla="*/ -68220 h 7181"/>
                  <a:gd name="rtr" fmla="*/ -28724 w 71811"/>
                  <a:gd name="rtb" fmla="*/ 75401 h 7181"/>
                </a:gdLst>
                <a:ahLst/>
                <a:cxnLst/>
                <a:rect l="rtl" t="rtt" r="rtr" b="rtb"/>
                <a:pathLst>
                  <a:path w="71811" h="7181" fill="none">
                    <a:moveTo>
                      <a:pt x="0" y="0"/>
                    </a:moveTo>
                    <a:lnTo>
                      <a:pt x="71811" y="0"/>
                    </a:lnTo>
                  </a:path>
                </a:pathLst>
              </a:custGeom>
              <a:noFill/>
              <a:ln w="20267" cap="rnd">
                <a:solidFill>
                  <a:schemeClr val="bg1">
                    <a:lumMod val="85000"/>
                  </a:schemeClr>
                </a:solidFill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sz="76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100</a:t>
                </a:r>
              </a:p>
            </p:txBody>
          </p:sp>
          <p:sp>
            <p:nvSpPr>
              <p:cNvPr id="4" name="任意多边形 197">
                <a:extLst>
                  <a:ext uri="{FF2B5EF4-FFF2-40B4-BE49-F238E27FC236}">
                    <a16:creationId xmlns:a16="http://schemas.microsoft.com/office/drawing/2014/main" id="{058F193A-5932-40AC-8AF9-22E80CCDB582}"/>
                  </a:ext>
                </a:extLst>
              </p:cNvPr>
              <p:cNvSpPr/>
              <p:nvPr/>
            </p:nvSpPr>
            <p:spPr>
              <a:xfrm>
                <a:off x="1581407" y="2554487"/>
                <a:ext cx="109621" cy="7982"/>
              </a:xfrm>
              <a:custGeom>
                <a:avLst/>
                <a:gdLst>
                  <a:gd name="rtl" fmla="*/ -271924 w 71811"/>
                  <a:gd name="rtt" fmla="*/ -68220 h 7181"/>
                  <a:gd name="rtr" fmla="*/ -28724 w 71811"/>
                  <a:gd name="rtb" fmla="*/ 75401 h 7181"/>
                </a:gdLst>
                <a:ahLst/>
                <a:cxnLst/>
                <a:rect l="rtl" t="rtt" r="rtr" b="rtb"/>
                <a:pathLst>
                  <a:path w="71811" h="7181" fill="none">
                    <a:moveTo>
                      <a:pt x="0" y="0"/>
                    </a:moveTo>
                    <a:lnTo>
                      <a:pt x="71811" y="0"/>
                    </a:lnTo>
                  </a:path>
                </a:pathLst>
              </a:custGeom>
              <a:noFill/>
              <a:ln w="20267" cap="rnd">
                <a:solidFill>
                  <a:schemeClr val="bg1">
                    <a:lumMod val="85000"/>
                  </a:schemeClr>
                </a:solidFill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sz="76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80</a:t>
                </a:r>
              </a:p>
            </p:txBody>
          </p:sp>
          <p:sp>
            <p:nvSpPr>
              <p:cNvPr id="5" name="任意多边形 198">
                <a:extLst>
                  <a:ext uri="{FF2B5EF4-FFF2-40B4-BE49-F238E27FC236}">
                    <a16:creationId xmlns:a16="http://schemas.microsoft.com/office/drawing/2014/main" id="{1518B0E0-67C6-4376-B8B1-4DEC0E6C3A17}"/>
                  </a:ext>
                </a:extLst>
              </p:cNvPr>
              <p:cNvSpPr/>
              <p:nvPr/>
            </p:nvSpPr>
            <p:spPr>
              <a:xfrm>
                <a:off x="1581407" y="3033260"/>
                <a:ext cx="109621" cy="7982"/>
              </a:xfrm>
              <a:custGeom>
                <a:avLst/>
                <a:gdLst>
                  <a:gd name="rtl" fmla="*/ -271924 w 71811"/>
                  <a:gd name="rtt" fmla="*/ -68220 h 7181"/>
                  <a:gd name="rtr" fmla="*/ -28724 w 71811"/>
                  <a:gd name="rtb" fmla="*/ 75401 h 7181"/>
                </a:gdLst>
                <a:ahLst/>
                <a:cxnLst/>
                <a:rect l="rtl" t="rtt" r="rtr" b="rtb"/>
                <a:pathLst>
                  <a:path w="71811" h="7181" fill="none">
                    <a:moveTo>
                      <a:pt x="0" y="0"/>
                    </a:moveTo>
                    <a:lnTo>
                      <a:pt x="71811" y="0"/>
                    </a:lnTo>
                  </a:path>
                </a:pathLst>
              </a:custGeom>
              <a:noFill/>
              <a:ln w="20267" cap="rnd">
                <a:solidFill>
                  <a:schemeClr val="bg1">
                    <a:lumMod val="85000"/>
                  </a:schemeClr>
                </a:solidFill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sz="76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60</a:t>
                </a:r>
              </a:p>
            </p:txBody>
          </p:sp>
          <p:sp>
            <p:nvSpPr>
              <p:cNvPr id="6" name="任意多边形 199">
                <a:extLst>
                  <a:ext uri="{FF2B5EF4-FFF2-40B4-BE49-F238E27FC236}">
                    <a16:creationId xmlns:a16="http://schemas.microsoft.com/office/drawing/2014/main" id="{1D97ED3D-3EEA-490B-8925-F9DB01AED759}"/>
                  </a:ext>
                </a:extLst>
              </p:cNvPr>
              <p:cNvSpPr/>
              <p:nvPr/>
            </p:nvSpPr>
            <p:spPr>
              <a:xfrm>
                <a:off x="1581407" y="3512034"/>
                <a:ext cx="109621" cy="7982"/>
              </a:xfrm>
              <a:custGeom>
                <a:avLst/>
                <a:gdLst>
                  <a:gd name="rtl" fmla="*/ -271924 w 71811"/>
                  <a:gd name="rtt" fmla="*/ -68220 h 7181"/>
                  <a:gd name="rtr" fmla="*/ -28724 w 71811"/>
                  <a:gd name="rtb" fmla="*/ 75401 h 7181"/>
                </a:gdLst>
                <a:ahLst/>
                <a:cxnLst/>
                <a:rect l="rtl" t="rtt" r="rtr" b="rtb"/>
                <a:pathLst>
                  <a:path w="71811" h="7181" fill="none">
                    <a:moveTo>
                      <a:pt x="0" y="0"/>
                    </a:moveTo>
                    <a:lnTo>
                      <a:pt x="71811" y="0"/>
                    </a:lnTo>
                  </a:path>
                </a:pathLst>
              </a:custGeom>
              <a:noFill/>
              <a:ln w="20267" cap="rnd">
                <a:solidFill>
                  <a:schemeClr val="bg1">
                    <a:lumMod val="85000"/>
                  </a:schemeClr>
                </a:solidFill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sz="76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40</a:t>
                </a:r>
              </a:p>
            </p:txBody>
          </p:sp>
          <p:sp>
            <p:nvSpPr>
              <p:cNvPr id="7" name="任意多边形 200">
                <a:extLst>
                  <a:ext uri="{FF2B5EF4-FFF2-40B4-BE49-F238E27FC236}">
                    <a16:creationId xmlns:a16="http://schemas.microsoft.com/office/drawing/2014/main" id="{91B71501-4F31-4DD0-BDD8-69A196F07946}"/>
                  </a:ext>
                </a:extLst>
              </p:cNvPr>
              <p:cNvSpPr/>
              <p:nvPr/>
            </p:nvSpPr>
            <p:spPr>
              <a:xfrm>
                <a:off x="1581407" y="3990807"/>
                <a:ext cx="109621" cy="7982"/>
              </a:xfrm>
              <a:custGeom>
                <a:avLst/>
                <a:gdLst>
                  <a:gd name="rtl" fmla="*/ -271924 w 71811"/>
                  <a:gd name="rtt" fmla="*/ -68220 h 7181"/>
                  <a:gd name="rtr" fmla="*/ -28724 w 71811"/>
                  <a:gd name="rtb" fmla="*/ 75401 h 7181"/>
                </a:gdLst>
                <a:ahLst/>
                <a:cxnLst/>
                <a:rect l="rtl" t="rtt" r="rtr" b="rtb"/>
                <a:pathLst>
                  <a:path w="71811" h="7181" fill="none">
                    <a:moveTo>
                      <a:pt x="0" y="0"/>
                    </a:moveTo>
                    <a:lnTo>
                      <a:pt x="71811" y="0"/>
                    </a:lnTo>
                  </a:path>
                </a:pathLst>
              </a:custGeom>
              <a:noFill/>
              <a:ln w="20267" cap="rnd">
                <a:solidFill>
                  <a:schemeClr val="bg1">
                    <a:lumMod val="85000"/>
                  </a:schemeClr>
                </a:solidFill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sz="76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20</a:t>
                </a:r>
              </a:p>
            </p:txBody>
          </p:sp>
          <p:sp>
            <p:nvSpPr>
              <p:cNvPr id="8" name="任意多边形 202">
                <a:extLst>
                  <a:ext uri="{FF2B5EF4-FFF2-40B4-BE49-F238E27FC236}">
                    <a16:creationId xmlns:a16="http://schemas.microsoft.com/office/drawing/2014/main" id="{1486CE17-B330-471B-9BC8-DEA9488AA7F1}"/>
                  </a:ext>
                </a:extLst>
              </p:cNvPr>
              <p:cNvSpPr/>
              <p:nvPr/>
            </p:nvSpPr>
            <p:spPr>
              <a:xfrm>
                <a:off x="2120731" y="2989377"/>
                <a:ext cx="385200" cy="1484195"/>
              </a:xfrm>
              <a:custGeom>
                <a:avLst/>
                <a:gdLst>
                  <a:gd name="rtl" fmla="*/ 32933 w 309067"/>
                  <a:gd name="rtt" fmla="*/ -143622 h 1335191"/>
                  <a:gd name="rtr" fmla="*/ 276133 w 309067"/>
                  <a:gd name="rtb" fmla="*/ 0 h 1335191"/>
                </a:gdLst>
                <a:ahLst/>
                <a:cxnLst/>
                <a:rect l="rtl" t="rtt" r="rtr" b="rtb"/>
                <a:pathLst>
                  <a:path w="309067" h="1335191">
                    <a:moveTo>
                      <a:pt x="0" y="0"/>
                    </a:moveTo>
                    <a:lnTo>
                      <a:pt x="309067" y="0"/>
                    </a:lnTo>
                    <a:lnTo>
                      <a:pt x="309067" y="1335191"/>
                    </a:lnTo>
                    <a:lnTo>
                      <a:pt x="0" y="13351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B6FDB"/>
              </a:solidFill>
              <a:ln w="2500" cap="flat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62</a:t>
                </a:r>
              </a:p>
            </p:txBody>
          </p:sp>
          <p:sp>
            <p:nvSpPr>
              <p:cNvPr id="9" name="Text 149">
                <a:extLst>
                  <a:ext uri="{FF2B5EF4-FFF2-40B4-BE49-F238E27FC236}">
                    <a16:creationId xmlns:a16="http://schemas.microsoft.com/office/drawing/2014/main" id="{56813342-6F9F-4A32-ABB2-E05CB43A1EF1}"/>
                  </a:ext>
                </a:extLst>
              </p:cNvPr>
              <p:cNvSpPr txBox="1"/>
              <p:nvPr/>
            </p:nvSpPr>
            <p:spPr>
              <a:xfrm>
                <a:off x="1876621" y="4507364"/>
                <a:ext cx="893325" cy="202755"/>
              </a:xfrm>
              <a:prstGeom prst="rect">
                <a:avLst/>
              </a:prstGeom>
              <a:noFill/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sz="76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Category1</a:t>
                </a:r>
              </a:p>
            </p:txBody>
          </p:sp>
          <p:sp>
            <p:nvSpPr>
              <p:cNvPr id="10" name="任意多边形 204">
                <a:extLst>
                  <a:ext uri="{FF2B5EF4-FFF2-40B4-BE49-F238E27FC236}">
                    <a16:creationId xmlns:a16="http://schemas.microsoft.com/office/drawing/2014/main" id="{1232BC4D-DC63-4C6C-98C7-BCB7906478B6}"/>
                  </a:ext>
                </a:extLst>
              </p:cNvPr>
              <p:cNvSpPr/>
              <p:nvPr/>
            </p:nvSpPr>
            <p:spPr>
              <a:xfrm>
                <a:off x="3064340" y="3156946"/>
                <a:ext cx="385200" cy="1316626"/>
              </a:xfrm>
              <a:custGeom>
                <a:avLst/>
                <a:gdLst>
                  <a:gd name="rtl" fmla="*/ 32933 w 309067"/>
                  <a:gd name="rtt" fmla="*/ -143622 h 1184445"/>
                  <a:gd name="rtr" fmla="*/ 276133 w 309067"/>
                  <a:gd name="rtb" fmla="*/ 0 h 1184445"/>
                </a:gdLst>
                <a:ahLst/>
                <a:cxnLst/>
                <a:rect l="rtl" t="rtt" r="rtr" b="rtb"/>
                <a:pathLst>
                  <a:path w="309067" h="1184445">
                    <a:moveTo>
                      <a:pt x="0" y="0"/>
                    </a:moveTo>
                    <a:lnTo>
                      <a:pt x="309067" y="0"/>
                    </a:lnTo>
                    <a:lnTo>
                      <a:pt x="309067" y="1184445"/>
                    </a:lnTo>
                    <a:lnTo>
                      <a:pt x="0" y="11844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B6FDB"/>
              </a:solidFill>
              <a:ln w="2500" cap="flat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55</a:t>
                </a:r>
              </a:p>
            </p:txBody>
          </p:sp>
          <p:sp>
            <p:nvSpPr>
              <p:cNvPr id="11" name="Text 150">
                <a:extLst>
                  <a:ext uri="{FF2B5EF4-FFF2-40B4-BE49-F238E27FC236}">
                    <a16:creationId xmlns:a16="http://schemas.microsoft.com/office/drawing/2014/main" id="{0A84EE85-9083-4ADE-BC8E-3C0E59F19448}"/>
                  </a:ext>
                </a:extLst>
              </p:cNvPr>
              <p:cNvSpPr txBox="1"/>
              <p:nvPr/>
            </p:nvSpPr>
            <p:spPr>
              <a:xfrm>
                <a:off x="2820230" y="4507364"/>
                <a:ext cx="893325" cy="202755"/>
              </a:xfrm>
              <a:prstGeom prst="rect">
                <a:avLst/>
              </a:prstGeom>
              <a:noFill/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sz="76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Category2</a:t>
                </a:r>
              </a:p>
            </p:txBody>
          </p:sp>
          <p:sp>
            <p:nvSpPr>
              <p:cNvPr id="12" name="任意多边形 206">
                <a:extLst>
                  <a:ext uri="{FF2B5EF4-FFF2-40B4-BE49-F238E27FC236}">
                    <a16:creationId xmlns:a16="http://schemas.microsoft.com/office/drawing/2014/main" id="{707D460E-CAA4-44EA-BCFE-2202139B3DF7}"/>
                  </a:ext>
                </a:extLst>
              </p:cNvPr>
              <p:cNvSpPr/>
              <p:nvPr/>
            </p:nvSpPr>
            <p:spPr>
              <a:xfrm>
                <a:off x="4007936" y="3635719"/>
                <a:ext cx="385200" cy="837853"/>
              </a:xfrm>
              <a:custGeom>
                <a:avLst/>
                <a:gdLst>
                  <a:gd name="rtl" fmla="*/ 32933 w 309067"/>
                  <a:gd name="rtt" fmla="*/ -143622 h 753738"/>
                  <a:gd name="rtr" fmla="*/ 276133 w 309067"/>
                  <a:gd name="rtb" fmla="*/ 0 h 753738"/>
                </a:gdLst>
                <a:ahLst/>
                <a:cxnLst/>
                <a:rect l="rtl" t="rtt" r="rtr" b="rtb"/>
                <a:pathLst>
                  <a:path w="309067" h="753738">
                    <a:moveTo>
                      <a:pt x="0" y="0"/>
                    </a:moveTo>
                    <a:lnTo>
                      <a:pt x="309067" y="0"/>
                    </a:lnTo>
                    <a:lnTo>
                      <a:pt x="309067" y="753738"/>
                    </a:lnTo>
                    <a:lnTo>
                      <a:pt x="0" y="7537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B6FDB"/>
              </a:solidFill>
              <a:ln w="2500" cap="flat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35</a:t>
                </a:r>
              </a:p>
            </p:txBody>
          </p:sp>
          <p:sp>
            <p:nvSpPr>
              <p:cNvPr id="13" name="Text 151">
                <a:extLst>
                  <a:ext uri="{FF2B5EF4-FFF2-40B4-BE49-F238E27FC236}">
                    <a16:creationId xmlns:a16="http://schemas.microsoft.com/office/drawing/2014/main" id="{1FFCE6A3-FFBC-4F84-9FE8-0EF870AF237C}"/>
                  </a:ext>
                </a:extLst>
              </p:cNvPr>
              <p:cNvSpPr txBox="1"/>
              <p:nvPr/>
            </p:nvSpPr>
            <p:spPr>
              <a:xfrm>
                <a:off x="3763825" y="4507364"/>
                <a:ext cx="893325" cy="202755"/>
              </a:xfrm>
              <a:prstGeom prst="rect">
                <a:avLst/>
              </a:prstGeom>
              <a:noFill/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sz="76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Category3</a:t>
                </a:r>
              </a:p>
            </p:txBody>
          </p:sp>
          <p:sp>
            <p:nvSpPr>
              <p:cNvPr id="14" name="任意多边形 208">
                <a:extLst>
                  <a:ext uri="{FF2B5EF4-FFF2-40B4-BE49-F238E27FC236}">
                    <a16:creationId xmlns:a16="http://schemas.microsoft.com/office/drawing/2014/main" id="{F9C1284B-BF3F-4DD5-8A50-B23779F2FC7F}"/>
                  </a:ext>
                </a:extLst>
              </p:cNvPr>
              <p:cNvSpPr/>
              <p:nvPr/>
            </p:nvSpPr>
            <p:spPr>
              <a:xfrm>
                <a:off x="4951542" y="3013311"/>
                <a:ext cx="385200" cy="1460261"/>
              </a:xfrm>
              <a:custGeom>
                <a:avLst/>
                <a:gdLst>
                  <a:gd name="rtl" fmla="*/ 32933 w 309067"/>
                  <a:gd name="rtt" fmla="*/ -143622 h 1313660"/>
                  <a:gd name="rtr" fmla="*/ 276133 w 309067"/>
                  <a:gd name="rtb" fmla="*/ 0 h 1313660"/>
                </a:gdLst>
                <a:ahLst/>
                <a:cxnLst/>
                <a:rect l="rtl" t="rtt" r="rtr" b="rtb"/>
                <a:pathLst>
                  <a:path w="309067" h="1313660">
                    <a:moveTo>
                      <a:pt x="0" y="0"/>
                    </a:moveTo>
                    <a:lnTo>
                      <a:pt x="309067" y="0"/>
                    </a:lnTo>
                    <a:lnTo>
                      <a:pt x="309067" y="1313660"/>
                    </a:lnTo>
                    <a:lnTo>
                      <a:pt x="0" y="131366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B6FDB"/>
              </a:solidFill>
              <a:ln w="2500" cap="flat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61</a:t>
                </a:r>
              </a:p>
            </p:txBody>
          </p:sp>
          <p:sp>
            <p:nvSpPr>
              <p:cNvPr id="15" name="Text 152">
                <a:extLst>
                  <a:ext uri="{FF2B5EF4-FFF2-40B4-BE49-F238E27FC236}">
                    <a16:creationId xmlns:a16="http://schemas.microsoft.com/office/drawing/2014/main" id="{CA170FC8-175A-4C7B-A221-AE0DAD65B969}"/>
                  </a:ext>
                </a:extLst>
              </p:cNvPr>
              <p:cNvSpPr txBox="1"/>
              <p:nvPr/>
            </p:nvSpPr>
            <p:spPr>
              <a:xfrm>
                <a:off x="4707432" y="4507364"/>
                <a:ext cx="893325" cy="202755"/>
              </a:xfrm>
              <a:prstGeom prst="rect">
                <a:avLst/>
              </a:prstGeom>
              <a:noFill/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sz="76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Category4</a:t>
                </a:r>
              </a:p>
            </p:txBody>
          </p:sp>
          <p:sp>
            <p:nvSpPr>
              <p:cNvPr id="16" name="任意多边形 209">
                <a:extLst>
                  <a:ext uri="{FF2B5EF4-FFF2-40B4-BE49-F238E27FC236}">
                    <a16:creationId xmlns:a16="http://schemas.microsoft.com/office/drawing/2014/main" id="{2045902C-9F0A-4116-83F9-08ABE1207829}"/>
                  </a:ext>
                </a:extLst>
              </p:cNvPr>
              <p:cNvSpPr/>
              <p:nvPr/>
            </p:nvSpPr>
            <p:spPr>
              <a:xfrm>
                <a:off x="1639415" y="1753269"/>
                <a:ext cx="3988317" cy="2720302"/>
              </a:xfrm>
              <a:custGeom>
                <a:avLst/>
                <a:gdLst/>
                <a:ahLst/>
                <a:cxnLst/>
                <a:rect l="0" t="0" r="0" b="0"/>
                <a:pathLst>
                  <a:path w="2612667" h="2447200" fill="none">
                    <a:moveTo>
                      <a:pt x="0" y="0"/>
                    </a:moveTo>
                    <a:lnTo>
                      <a:pt x="0" y="2447200"/>
                    </a:lnTo>
                    <a:lnTo>
                      <a:pt x="2612667" y="2447200"/>
                    </a:lnTo>
                  </a:path>
                </a:pathLst>
              </a:custGeom>
              <a:noFill/>
              <a:ln w="20267" cap="rnd">
                <a:solidFill>
                  <a:schemeClr val="bg1">
                    <a:lumMod val="85000"/>
                  </a:schemeClr>
                </a:solidFill>
                <a:bevel/>
                <a:headEnd type="arrow" w="med" len="med"/>
                <a:tailEnd type="arrow" w="med" len="med"/>
              </a:ln>
            </p:spPr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D51C9D67-6BBE-4AA7-A6D8-37D3436F90D9}"/>
                </a:ext>
              </a:extLst>
            </p:cNvPr>
            <p:cNvGrpSpPr/>
            <p:nvPr/>
          </p:nvGrpSpPr>
          <p:grpSpPr>
            <a:xfrm>
              <a:off x="6621201" y="1753269"/>
              <a:ext cx="4246824" cy="2948960"/>
              <a:chOff x="6621201" y="1753269"/>
              <a:chExt cx="4246824" cy="2948960"/>
            </a:xfrm>
          </p:grpSpPr>
          <p:sp>
            <p:nvSpPr>
              <p:cNvPr id="18" name="Text 153">
                <a:extLst>
                  <a:ext uri="{FF2B5EF4-FFF2-40B4-BE49-F238E27FC236}">
                    <a16:creationId xmlns:a16="http://schemas.microsoft.com/office/drawing/2014/main" id="{7A957780-EC82-40D3-8E90-FCA72B3249B9}"/>
                  </a:ext>
                </a:extLst>
              </p:cNvPr>
              <p:cNvSpPr txBox="1"/>
              <p:nvPr/>
            </p:nvSpPr>
            <p:spPr>
              <a:xfrm>
                <a:off x="8085587" y="4491025"/>
                <a:ext cx="760950" cy="211204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/>
              <a:lstStyle/>
              <a:p>
                <a:pPr algn="l">
                  <a:lnSpc>
                    <a:spcPct val="100000"/>
                  </a:lnSpc>
                </a:pPr>
                <a:r>
                  <a:rPr sz="76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Category2</a:t>
                </a:r>
              </a:p>
            </p:txBody>
          </p:sp>
          <p:sp>
            <p:nvSpPr>
              <p:cNvPr id="19" name="Text 154">
                <a:extLst>
                  <a:ext uri="{FF2B5EF4-FFF2-40B4-BE49-F238E27FC236}">
                    <a16:creationId xmlns:a16="http://schemas.microsoft.com/office/drawing/2014/main" id="{3CA84EE3-D664-4B1C-99CC-18E2CC637511}"/>
                  </a:ext>
                </a:extLst>
              </p:cNvPr>
              <p:cNvSpPr txBox="1"/>
              <p:nvPr/>
            </p:nvSpPr>
            <p:spPr>
              <a:xfrm>
                <a:off x="8987222" y="4491025"/>
                <a:ext cx="760950" cy="211204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/>
              <a:lstStyle/>
              <a:p>
                <a:pPr algn="l">
                  <a:lnSpc>
                    <a:spcPct val="100000"/>
                  </a:lnSpc>
                </a:pPr>
                <a:r>
                  <a:rPr sz="76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Category3</a:t>
                </a:r>
              </a:p>
            </p:txBody>
          </p:sp>
          <p:sp>
            <p:nvSpPr>
              <p:cNvPr id="20" name="Text 155">
                <a:extLst>
                  <a:ext uri="{FF2B5EF4-FFF2-40B4-BE49-F238E27FC236}">
                    <a16:creationId xmlns:a16="http://schemas.microsoft.com/office/drawing/2014/main" id="{887E6A81-A24F-4A2A-9417-18261C577BD8}"/>
                  </a:ext>
                </a:extLst>
              </p:cNvPr>
              <p:cNvSpPr txBox="1"/>
              <p:nvPr/>
            </p:nvSpPr>
            <p:spPr>
              <a:xfrm>
                <a:off x="9992156" y="4491025"/>
                <a:ext cx="760950" cy="211204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/>
              <a:lstStyle/>
              <a:p>
                <a:pPr algn="l">
                  <a:lnSpc>
                    <a:spcPct val="100000"/>
                  </a:lnSpc>
                </a:pPr>
                <a:r>
                  <a:rPr sz="76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Category4</a:t>
                </a:r>
              </a:p>
            </p:txBody>
          </p:sp>
          <p:sp>
            <p:nvSpPr>
              <p:cNvPr id="21" name="任意多边形 211">
                <a:extLst>
                  <a:ext uri="{FF2B5EF4-FFF2-40B4-BE49-F238E27FC236}">
                    <a16:creationId xmlns:a16="http://schemas.microsoft.com/office/drawing/2014/main" id="{F5289963-8C90-43E8-B311-ECFC476447C0}"/>
                  </a:ext>
                </a:extLst>
              </p:cNvPr>
              <p:cNvSpPr/>
              <p:nvPr/>
            </p:nvSpPr>
            <p:spPr>
              <a:xfrm>
                <a:off x="6621201" y="2075714"/>
                <a:ext cx="88345" cy="7982"/>
              </a:xfrm>
              <a:custGeom>
                <a:avLst/>
                <a:gdLst>
                  <a:gd name="rtl" fmla="*/ -325124 w 71811"/>
                  <a:gd name="rtt" fmla="*/ -68220 h 7181"/>
                  <a:gd name="rtr" fmla="*/ -28724 w 71811"/>
                  <a:gd name="rtb" fmla="*/ 75401 h 7181"/>
                </a:gdLst>
                <a:ahLst/>
                <a:cxnLst/>
                <a:rect l="rtl" t="rtt" r="rtr" b="rtb"/>
                <a:pathLst>
                  <a:path w="71811" h="7181" fill="none">
                    <a:moveTo>
                      <a:pt x="0" y="0"/>
                    </a:moveTo>
                    <a:lnTo>
                      <a:pt x="71811" y="0"/>
                    </a:lnTo>
                  </a:path>
                </a:pathLst>
              </a:custGeom>
              <a:solidFill>
                <a:srgbClr val="4864C8"/>
              </a:solidFill>
              <a:ln w="20267" cap="flat">
                <a:solidFill>
                  <a:schemeClr val="bg1">
                    <a:lumMod val="85000"/>
                  </a:schemeClr>
                </a:solidFill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sz="76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100</a:t>
                </a:r>
              </a:p>
            </p:txBody>
          </p:sp>
          <p:sp>
            <p:nvSpPr>
              <p:cNvPr id="22" name="任意多边形 212">
                <a:extLst>
                  <a:ext uri="{FF2B5EF4-FFF2-40B4-BE49-F238E27FC236}">
                    <a16:creationId xmlns:a16="http://schemas.microsoft.com/office/drawing/2014/main" id="{96E65683-70D0-4DC4-BA17-1A2FCA4E1E1D}"/>
                  </a:ext>
                </a:extLst>
              </p:cNvPr>
              <p:cNvSpPr/>
              <p:nvPr/>
            </p:nvSpPr>
            <p:spPr>
              <a:xfrm>
                <a:off x="6621201" y="2554487"/>
                <a:ext cx="88345" cy="7982"/>
              </a:xfrm>
              <a:custGeom>
                <a:avLst/>
                <a:gdLst>
                  <a:gd name="rtl" fmla="*/ -271924 w 71811"/>
                  <a:gd name="rtt" fmla="*/ -68220 h 7181"/>
                  <a:gd name="rtr" fmla="*/ -28724 w 71811"/>
                  <a:gd name="rtb" fmla="*/ 75401 h 7181"/>
                </a:gdLst>
                <a:ahLst/>
                <a:cxnLst/>
                <a:rect l="rtl" t="rtt" r="rtr" b="rtb"/>
                <a:pathLst>
                  <a:path w="71811" h="7181" fill="none">
                    <a:moveTo>
                      <a:pt x="0" y="0"/>
                    </a:moveTo>
                    <a:lnTo>
                      <a:pt x="71811" y="0"/>
                    </a:lnTo>
                  </a:path>
                </a:pathLst>
              </a:custGeom>
              <a:solidFill>
                <a:srgbClr val="4864C8"/>
              </a:solidFill>
              <a:ln w="20267" cap="flat">
                <a:solidFill>
                  <a:schemeClr val="bg1">
                    <a:lumMod val="85000"/>
                  </a:schemeClr>
                </a:solidFill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sz="76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80</a:t>
                </a:r>
              </a:p>
            </p:txBody>
          </p:sp>
          <p:sp>
            <p:nvSpPr>
              <p:cNvPr id="23" name="任意多边形 213">
                <a:extLst>
                  <a:ext uri="{FF2B5EF4-FFF2-40B4-BE49-F238E27FC236}">
                    <a16:creationId xmlns:a16="http://schemas.microsoft.com/office/drawing/2014/main" id="{47EA84EE-3820-412F-B5B3-76D820DA3094}"/>
                  </a:ext>
                </a:extLst>
              </p:cNvPr>
              <p:cNvSpPr/>
              <p:nvPr/>
            </p:nvSpPr>
            <p:spPr>
              <a:xfrm>
                <a:off x="6621201" y="3033260"/>
                <a:ext cx="88345" cy="7982"/>
              </a:xfrm>
              <a:custGeom>
                <a:avLst/>
                <a:gdLst>
                  <a:gd name="rtl" fmla="*/ -271924 w 71811"/>
                  <a:gd name="rtt" fmla="*/ -68220 h 7181"/>
                  <a:gd name="rtr" fmla="*/ -28724 w 71811"/>
                  <a:gd name="rtb" fmla="*/ 75401 h 7181"/>
                </a:gdLst>
                <a:ahLst/>
                <a:cxnLst/>
                <a:rect l="rtl" t="rtt" r="rtr" b="rtb"/>
                <a:pathLst>
                  <a:path w="71811" h="7181" fill="none">
                    <a:moveTo>
                      <a:pt x="0" y="0"/>
                    </a:moveTo>
                    <a:lnTo>
                      <a:pt x="71811" y="0"/>
                    </a:lnTo>
                  </a:path>
                </a:pathLst>
              </a:custGeom>
              <a:solidFill>
                <a:srgbClr val="4864C8"/>
              </a:solidFill>
              <a:ln w="20267" cap="flat">
                <a:solidFill>
                  <a:schemeClr val="bg1">
                    <a:lumMod val="85000"/>
                  </a:schemeClr>
                </a:solidFill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sz="76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60</a:t>
                </a:r>
              </a:p>
            </p:txBody>
          </p:sp>
          <p:sp>
            <p:nvSpPr>
              <p:cNvPr id="24" name="任意多边形 214">
                <a:extLst>
                  <a:ext uri="{FF2B5EF4-FFF2-40B4-BE49-F238E27FC236}">
                    <a16:creationId xmlns:a16="http://schemas.microsoft.com/office/drawing/2014/main" id="{333257FC-E65F-4273-8843-E804D7CDC77A}"/>
                  </a:ext>
                </a:extLst>
              </p:cNvPr>
              <p:cNvSpPr/>
              <p:nvPr/>
            </p:nvSpPr>
            <p:spPr>
              <a:xfrm>
                <a:off x="6621201" y="3512034"/>
                <a:ext cx="88345" cy="7982"/>
              </a:xfrm>
              <a:custGeom>
                <a:avLst/>
                <a:gdLst>
                  <a:gd name="rtl" fmla="*/ -271924 w 71811"/>
                  <a:gd name="rtt" fmla="*/ -68220 h 7181"/>
                  <a:gd name="rtr" fmla="*/ -28724 w 71811"/>
                  <a:gd name="rtb" fmla="*/ 75401 h 7181"/>
                </a:gdLst>
                <a:ahLst/>
                <a:cxnLst/>
                <a:rect l="rtl" t="rtt" r="rtr" b="rtb"/>
                <a:pathLst>
                  <a:path w="71811" h="7181" fill="none">
                    <a:moveTo>
                      <a:pt x="0" y="0"/>
                    </a:moveTo>
                    <a:lnTo>
                      <a:pt x="71811" y="0"/>
                    </a:lnTo>
                  </a:path>
                </a:pathLst>
              </a:custGeom>
              <a:solidFill>
                <a:srgbClr val="4864C8"/>
              </a:solidFill>
              <a:ln w="20267" cap="flat">
                <a:solidFill>
                  <a:schemeClr val="bg1">
                    <a:lumMod val="85000"/>
                  </a:schemeClr>
                </a:solidFill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sz="76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40</a:t>
                </a:r>
              </a:p>
            </p:txBody>
          </p:sp>
          <p:sp>
            <p:nvSpPr>
              <p:cNvPr id="25" name="任意多边形 215">
                <a:extLst>
                  <a:ext uri="{FF2B5EF4-FFF2-40B4-BE49-F238E27FC236}">
                    <a16:creationId xmlns:a16="http://schemas.microsoft.com/office/drawing/2014/main" id="{2FC8AD52-5492-4096-8532-62DBFD8F4EED}"/>
                  </a:ext>
                </a:extLst>
              </p:cNvPr>
              <p:cNvSpPr/>
              <p:nvPr/>
            </p:nvSpPr>
            <p:spPr>
              <a:xfrm>
                <a:off x="6621201" y="3990807"/>
                <a:ext cx="88345" cy="7982"/>
              </a:xfrm>
              <a:custGeom>
                <a:avLst/>
                <a:gdLst>
                  <a:gd name="rtl" fmla="*/ -271924 w 71811"/>
                  <a:gd name="rtt" fmla="*/ -68220 h 7181"/>
                  <a:gd name="rtr" fmla="*/ -28724 w 71811"/>
                  <a:gd name="rtb" fmla="*/ 75401 h 7181"/>
                </a:gdLst>
                <a:ahLst/>
                <a:cxnLst/>
                <a:rect l="rtl" t="rtt" r="rtr" b="rtb"/>
                <a:pathLst>
                  <a:path w="71811" h="7181" fill="none">
                    <a:moveTo>
                      <a:pt x="0" y="0"/>
                    </a:moveTo>
                    <a:lnTo>
                      <a:pt x="71811" y="0"/>
                    </a:lnTo>
                  </a:path>
                </a:pathLst>
              </a:custGeom>
              <a:solidFill>
                <a:srgbClr val="4864C8"/>
              </a:solidFill>
              <a:ln w="20267" cap="flat">
                <a:solidFill>
                  <a:schemeClr val="bg1">
                    <a:lumMod val="85000"/>
                  </a:schemeClr>
                </a:solidFill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sz="76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20</a:t>
                </a:r>
              </a:p>
            </p:txBody>
          </p:sp>
          <p:sp>
            <p:nvSpPr>
              <p:cNvPr id="26" name="任意多边形 216">
                <a:extLst>
                  <a:ext uri="{FF2B5EF4-FFF2-40B4-BE49-F238E27FC236}">
                    <a16:creationId xmlns:a16="http://schemas.microsoft.com/office/drawing/2014/main" id="{E7BBFE0F-CDC8-499C-AAE9-FB6EB0997C92}"/>
                  </a:ext>
                </a:extLst>
              </p:cNvPr>
              <p:cNvSpPr/>
              <p:nvPr/>
            </p:nvSpPr>
            <p:spPr>
              <a:xfrm>
                <a:off x="7108712" y="2606355"/>
                <a:ext cx="386510" cy="1867218"/>
              </a:xfrm>
              <a:custGeom>
                <a:avLst/>
                <a:gdLst>
                  <a:gd name="rtl" fmla="*/ 35487 w 314173"/>
                  <a:gd name="rtt" fmla="*/ -143622 h 1679760"/>
                  <a:gd name="rtr" fmla="*/ 278687 w 314173"/>
                  <a:gd name="rtb" fmla="*/ 0 h 1679760"/>
                </a:gdLst>
                <a:ahLst/>
                <a:cxnLst/>
                <a:rect l="rtl" t="rtt" r="rtr" b="rtb"/>
                <a:pathLst>
                  <a:path w="314173" h="1679760">
                    <a:moveTo>
                      <a:pt x="0" y="0"/>
                    </a:moveTo>
                    <a:lnTo>
                      <a:pt x="314173" y="0"/>
                    </a:lnTo>
                    <a:lnTo>
                      <a:pt x="314173" y="1679760"/>
                    </a:lnTo>
                    <a:lnTo>
                      <a:pt x="0" y="167976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A6BCF"/>
              </a:solidFill>
              <a:ln w="2500" cap="flat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78</a:t>
                </a:r>
              </a:p>
            </p:txBody>
          </p:sp>
          <p:sp>
            <p:nvSpPr>
              <p:cNvPr id="27" name="任意多边形 217">
                <a:extLst>
                  <a:ext uri="{FF2B5EF4-FFF2-40B4-BE49-F238E27FC236}">
                    <a16:creationId xmlns:a16="http://schemas.microsoft.com/office/drawing/2014/main" id="{1893BEB1-2CF1-437F-AEC5-35D0B73562A8}"/>
                  </a:ext>
                </a:extLst>
              </p:cNvPr>
              <p:cNvSpPr/>
              <p:nvPr/>
            </p:nvSpPr>
            <p:spPr>
              <a:xfrm>
                <a:off x="8113636" y="3396332"/>
                <a:ext cx="386510" cy="1077239"/>
              </a:xfrm>
              <a:custGeom>
                <a:avLst/>
                <a:gdLst>
                  <a:gd name="rtl" fmla="*/ 35487 w 314173"/>
                  <a:gd name="rtt" fmla="*/ -143622 h 969091"/>
                  <a:gd name="rtr" fmla="*/ 278687 w 314173"/>
                  <a:gd name="rtb" fmla="*/ 0 h 969091"/>
                </a:gdLst>
                <a:ahLst/>
                <a:cxnLst/>
                <a:rect l="rtl" t="rtt" r="rtr" b="rtb"/>
                <a:pathLst>
                  <a:path w="314173" h="969091">
                    <a:moveTo>
                      <a:pt x="0" y="0"/>
                    </a:moveTo>
                    <a:lnTo>
                      <a:pt x="314173" y="0"/>
                    </a:lnTo>
                    <a:lnTo>
                      <a:pt x="314173" y="969091"/>
                    </a:lnTo>
                    <a:lnTo>
                      <a:pt x="0" y="9690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A6BCF"/>
              </a:solidFill>
              <a:ln w="2500" cap="flat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45</a:t>
                </a:r>
              </a:p>
            </p:txBody>
          </p:sp>
          <p:sp>
            <p:nvSpPr>
              <p:cNvPr id="28" name="任意多边形 218">
                <a:extLst>
                  <a:ext uri="{FF2B5EF4-FFF2-40B4-BE49-F238E27FC236}">
                    <a16:creationId xmlns:a16="http://schemas.microsoft.com/office/drawing/2014/main" id="{B80B8B69-F60B-4093-9235-EA91F570DA2F}"/>
                  </a:ext>
                </a:extLst>
              </p:cNvPr>
              <p:cNvSpPr/>
              <p:nvPr/>
            </p:nvSpPr>
            <p:spPr>
              <a:xfrm>
                <a:off x="9118570" y="3875106"/>
                <a:ext cx="386510" cy="598466"/>
              </a:xfrm>
              <a:custGeom>
                <a:avLst/>
                <a:gdLst>
                  <a:gd name="rtl" fmla="*/ 35487 w 314173"/>
                  <a:gd name="rtt" fmla="*/ -143622 h 538384"/>
                  <a:gd name="rtr" fmla="*/ 278687 w 314173"/>
                  <a:gd name="rtb" fmla="*/ 0 h 538384"/>
                </a:gdLst>
                <a:ahLst/>
                <a:cxnLst/>
                <a:rect l="rtl" t="rtt" r="rtr" b="rtb"/>
                <a:pathLst>
                  <a:path w="314173" h="538384">
                    <a:moveTo>
                      <a:pt x="0" y="0"/>
                    </a:moveTo>
                    <a:lnTo>
                      <a:pt x="314173" y="0"/>
                    </a:lnTo>
                    <a:lnTo>
                      <a:pt x="314173" y="538384"/>
                    </a:lnTo>
                    <a:lnTo>
                      <a:pt x="0" y="5383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A6BCF"/>
              </a:solidFill>
              <a:ln w="2500" cap="flat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25</a:t>
                </a:r>
              </a:p>
            </p:txBody>
          </p:sp>
          <p:sp>
            <p:nvSpPr>
              <p:cNvPr id="29" name="任意多边形 219">
                <a:extLst>
                  <a:ext uri="{FF2B5EF4-FFF2-40B4-BE49-F238E27FC236}">
                    <a16:creationId xmlns:a16="http://schemas.microsoft.com/office/drawing/2014/main" id="{EA707054-22E7-427E-BC49-140903450B67}"/>
                  </a:ext>
                </a:extLst>
              </p:cNvPr>
              <p:cNvSpPr/>
              <p:nvPr/>
            </p:nvSpPr>
            <p:spPr>
              <a:xfrm>
                <a:off x="10123495" y="3635719"/>
                <a:ext cx="386510" cy="837854"/>
              </a:xfrm>
              <a:custGeom>
                <a:avLst/>
                <a:gdLst>
                  <a:gd name="rtl" fmla="*/ 35487 w 314173"/>
                  <a:gd name="rtt" fmla="*/ -143622 h 753738"/>
                  <a:gd name="rtr" fmla="*/ 278687 w 314173"/>
                  <a:gd name="rtb" fmla="*/ 0 h 753738"/>
                </a:gdLst>
                <a:ahLst/>
                <a:cxnLst/>
                <a:rect l="rtl" t="rtt" r="rtr" b="rtb"/>
                <a:pathLst>
                  <a:path w="314173" h="753738">
                    <a:moveTo>
                      <a:pt x="0" y="0"/>
                    </a:moveTo>
                    <a:lnTo>
                      <a:pt x="314173" y="0"/>
                    </a:lnTo>
                    <a:lnTo>
                      <a:pt x="314173" y="753738"/>
                    </a:lnTo>
                    <a:lnTo>
                      <a:pt x="0" y="7537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A6BCF"/>
              </a:solidFill>
              <a:ln w="2500" cap="flat">
                <a:noFill/>
                <a:bevel/>
              </a:ln>
            </p:spPr>
            <p:txBody>
              <a:bodyPr wrap="square" lIns="36000" tIns="0" rIns="36000" bIns="0" rtlCol="0" anchor="ctr"/>
              <a:lstStyle/>
              <a:p>
                <a:pPr algn="ctr">
                  <a:lnSpc>
                    <a:spcPct val="100000"/>
                  </a:lnSpc>
                </a:pPr>
                <a:r>
                  <a: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35</a:t>
                </a:r>
              </a:p>
            </p:txBody>
          </p:sp>
          <p:sp>
            <p:nvSpPr>
              <p:cNvPr id="30" name="任意多边形 220">
                <a:extLst>
                  <a:ext uri="{FF2B5EF4-FFF2-40B4-BE49-F238E27FC236}">
                    <a16:creationId xmlns:a16="http://schemas.microsoft.com/office/drawing/2014/main" id="{2C0E9AFC-A7C6-43F6-AC50-EBAC0423B874}"/>
                  </a:ext>
                </a:extLst>
              </p:cNvPr>
              <p:cNvSpPr/>
              <p:nvPr/>
            </p:nvSpPr>
            <p:spPr>
              <a:xfrm>
                <a:off x="6667941" y="1753269"/>
                <a:ext cx="4200084" cy="2720302"/>
              </a:xfrm>
              <a:custGeom>
                <a:avLst/>
                <a:gdLst/>
                <a:ahLst/>
                <a:cxnLst/>
                <a:rect l="0" t="0" r="0" b="0"/>
                <a:pathLst>
                  <a:path w="3414019" h="2447200" fill="none">
                    <a:moveTo>
                      <a:pt x="0" y="0"/>
                    </a:moveTo>
                    <a:lnTo>
                      <a:pt x="0" y="2447200"/>
                    </a:lnTo>
                    <a:lnTo>
                      <a:pt x="3414019" y="2447200"/>
                    </a:lnTo>
                  </a:path>
                </a:pathLst>
              </a:custGeom>
              <a:noFill/>
              <a:ln w="20267" cap="rnd">
                <a:solidFill>
                  <a:schemeClr val="bg1">
                    <a:lumMod val="85000"/>
                  </a:schemeClr>
                </a:solidFill>
                <a:bevel/>
                <a:headEnd type="arrow" w="med" len="med"/>
                <a:tailEnd type="arrow" w="med" len="med"/>
              </a:ln>
            </p:spPr>
          </p:sp>
          <p:sp>
            <p:nvSpPr>
              <p:cNvPr id="31" name="Text 156">
                <a:extLst>
                  <a:ext uri="{FF2B5EF4-FFF2-40B4-BE49-F238E27FC236}">
                    <a16:creationId xmlns:a16="http://schemas.microsoft.com/office/drawing/2014/main" id="{493EA19B-09A3-4167-8F92-3AB89B53FBA6}"/>
                  </a:ext>
                </a:extLst>
              </p:cNvPr>
              <p:cNvSpPr txBox="1"/>
              <p:nvPr/>
            </p:nvSpPr>
            <p:spPr>
              <a:xfrm>
                <a:off x="6977373" y="4491025"/>
                <a:ext cx="760950" cy="211204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/>
              <a:lstStyle/>
              <a:p>
                <a:pPr algn="l">
                  <a:lnSpc>
                    <a:spcPct val="100000"/>
                  </a:lnSpc>
                </a:pPr>
                <a:r>
                  <a:rPr sz="76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/>
                  </a:rPr>
                  <a:t>Category1</a:t>
                </a:r>
              </a:p>
            </p:txBody>
          </p:sp>
        </p:grp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42A57D74-070C-4508-8910-B34B91BA7435}"/>
                </a:ext>
              </a:extLst>
            </p:cNvPr>
            <p:cNvGrpSpPr/>
            <p:nvPr/>
          </p:nvGrpSpPr>
          <p:grpSpPr>
            <a:xfrm>
              <a:off x="2110946" y="4921250"/>
              <a:ext cx="3045254" cy="959655"/>
              <a:chOff x="2110946" y="4883150"/>
              <a:chExt cx="3045254" cy="959655"/>
            </a:xfrm>
          </p:grpSpPr>
          <p:sp>
            <p:nvSpPr>
              <p:cNvPr id="33" name="圆角矩形 1">
                <a:extLst>
                  <a:ext uri="{FF2B5EF4-FFF2-40B4-BE49-F238E27FC236}">
                    <a16:creationId xmlns:a16="http://schemas.microsoft.com/office/drawing/2014/main" id="{3C92CB9E-6AF9-46FF-971C-5BAFB1602790}"/>
                  </a:ext>
                </a:extLst>
              </p:cNvPr>
              <p:cNvSpPr/>
              <p:nvPr/>
            </p:nvSpPr>
            <p:spPr>
              <a:xfrm>
                <a:off x="2821248" y="4883150"/>
                <a:ext cx="1814980" cy="360000"/>
              </a:xfrm>
              <a:prstGeom prst="roundRect">
                <a:avLst>
                  <a:gd name="adj" fmla="val 50000"/>
                </a:avLst>
              </a:prstGeom>
              <a:solidFill>
                <a:srgbClr val="CB6F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1FAABDA5-E10A-4898-B7D9-0A0EBDE089B1}"/>
                  </a:ext>
                </a:extLst>
              </p:cNvPr>
              <p:cNvSpPr txBox="1"/>
              <p:nvPr/>
            </p:nvSpPr>
            <p:spPr>
              <a:xfrm>
                <a:off x="2110946" y="5341739"/>
                <a:ext cx="3045254" cy="5010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The user can demonstrate on a projector or computer, or presentation and make it film to be used in a wider field</a:t>
                </a:r>
              </a:p>
            </p:txBody>
          </p:sp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B20E316F-B0B6-48DD-A610-84EB67906848}"/>
                </a:ext>
              </a:extLst>
            </p:cNvPr>
            <p:cNvGrpSpPr/>
            <p:nvPr/>
          </p:nvGrpSpPr>
          <p:grpSpPr>
            <a:xfrm>
              <a:off x="7245356" y="4921250"/>
              <a:ext cx="3045254" cy="959655"/>
              <a:chOff x="7245356" y="4883150"/>
              <a:chExt cx="3045254" cy="959655"/>
            </a:xfrm>
          </p:grpSpPr>
          <p:sp>
            <p:nvSpPr>
              <p:cNvPr id="37" name="圆角矩形 79">
                <a:extLst>
                  <a:ext uri="{FF2B5EF4-FFF2-40B4-BE49-F238E27FC236}">
                    <a16:creationId xmlns:a16="http://schemas.microsoft.com/office/drawing/2014/main" id="{424FDB97-47A0-440B-B7BB-ACAFC31BF985}"/>
                  </a:ext>
                </a:extLst>
              </p:cNvPr>
              <p:cNvSpPr/>
              <p:nvPr/>
            </p:nvSpPr>
            <p:spPr>
              <a:xfrm>
                <a:off x="7933192" y="4883150"/>
                <a:ext cx="1814980" cy="360000"/>
              </a:xfrm>
              <a:prstGeom prst="roundRect">
                <a:avLst>
                  <a:gd name="adj" fmla="val 50000"/>
                </a:avLst>
              </a:prstGeom>
              <a:solidFill>
                <a:srgbClr val="4A6BC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04D98F9D-B8D8-410D-A1A1-798DBD8FA2AB}"/>
                  </a:ext>
                </a:extLst>
              </p:cNvPr>
              <p:cNvSpPr txBox="1"/>
              <p:nvPr/>
            </p:nvSpPr>
            <p:spPr>
              <a:xfrm>
                <a:off x="7245356" y="5341739"/>
                <a:ext cx="3045254" cy="5010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The user can demonstrate on a projector or computer, or presentation and make it film to be used in a wider field</a:t>
                </a:r>
              </a:p>
            </p:txBody>
          </p:sp>
        </p:grpSp>
      </p:grpSp>
      <p:sp>
        <p:nvSpPr>
          <p:cNvPr id="45" name="文本框 44">
            <a:extLst>
              <a:ext uri="{FF2B5EF4-FFF2-40B4-BE49-F238E27FC236}">
                <a16:creationId xmlns:a16="http://schemas.microsoft.com/office/drawing/2014/main" id="{C54F153B-0A52-45B4-A76D-1B89171DA6AB}"/>
              </a:ext>
            </a:extLst>
          </p:cNvPr>
          <p:cNvSpPr txBox="1"/>
          <p:nvPr/>
        </p:nvSpPr>
        <p:spPr bwMode="auto">
          <a:xfrm>
            <a:off x="2960941" y="5049168"/>
            <a:ext cx="1824572" cy="33855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b="1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</a:rPr>
              <a:t>DAZZLE COLOR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CCC42A4E-4795-4809-9F96-C197BFF27E9C}"/>
              </a:ext>
            </a:extLst>
          </p:cNvPr>
          <p:cNvSpPr txBox="1"/>
          <p:nvPr/>
        </p:nvSpPr>
        <p:spPr bwMode="auto">
          <a:xfrm>
            <a:off x="7670101" y="5049168"/>
            <a:ext cx="1824572" cy="33855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b="1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</a:rPr>
              <a:t>DAZZLE COLOR</a:t>
            </a:r>
          </a:p>
        </p:txBody>
      </p:sp>
      <p:pic>
        <p:nvPicPr>
          <p:cNvPr id="41" name="图片 40">
            <a:extLst>
              <a:ext uri="{FF2B5EF4-FFF2-40B4-BE49-F238E27FC236}">
                <a16:creationId xmlns:a16="http://schemas.microsoft.com/office/drawing/2014/main" id="{F4D2E153-822E-412A-85AA-AB51CC6AB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2071230">
            <a:off x="-429180" y="369860"/>
            <a:ext cx="858360" cy="917994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1C46880B-B044-4D72-9040-F4A6A9B1736E}"/>
              </a:ext>
            </a:extLst>
          </p:cNvPr>
          <p:cNvSpPr/>
          <p:nvPr/>
        </p:nvSpPr>
        <p:spPr>
          <a:xfrm>
            <a:off x="1968623" y="534627"/>
            <a:ext cx="3655039" cy="646331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667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Geometr415 Blk BT" panose="020B0802020204020303" pitchFamily="34" charset="0"/>
              </a:rPr>
              <a:t>DAZZLE COLOR</a:t>
            </a:r>
          </a:p>
        </p:txBody>
      </p:sp>
      <p:sp>
        <p:nvSpPr>
          <p:cNvPr id="43" name="图文框 42">
            <a:extLst>
              <a:ext uri="{FF2B5EF4-FFF2-40B4-BE49-F238E27FC236}">
                <a16:creationId xmlns:a16="http://schemas.microsoft.com/office/drawing/2014/main" id="{C6F962AA-6CC8-4F85-AE5A-AF98908C4C12}"/>
              </a:ext>
            </a:extLst>
          </p:cNvPr>
          <p:cNvSpPr/>
          <p:nvPr/>
        </p:nvSpPr>
        <p:spPr>
          <a:xfrm>
            <a:off x="1794470" y="496214"/>
            <a:ext cx="3947923" cy="726310"/>
          </a:xfrm>
          <a:prstGeom prst="frame">
            <a:avLst>
              <a:gd name="adj1" fmla="val 322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4" name="图片 43">
            <a:extLst>
              <a:ext uri="{FF2B5EF4-FFF2-40B4-BE49-F238E27FC236}">
                <a16:creationId xmlns:a16="http://schemas.microsoft.com/office/drawing/2014/main" id="{42858330-4CE0-4CB1-9D48-87C68BD8D8C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66"/>
          <a:stretch/>
        </p:blipFill>
        <p:spPr>
          <a:xfrm rot="5400000" flipH="1" flipV="1">
            <a:off x="314718" y="-314718"/>
            <a:ext cx="1287854" cy="191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273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ADB6B7F7-C06D-4CD1-9536-E7BD7B8DB71E}"/>
              </a:ext>
            </a:extLst>
          </p:cNvPr>
          <p:cNvGrpSpPr/>
          <p:nvPr/>
        </p:nvGrpSpPr>
        <p:grpSpPr>
          <a:xfrm>
            <a:off x="3874316" y="2590800"/>
            <a:ext cx="4437542" cy="3120242"/>
            <a:chOff x="3896383" y="2272276"/>
            <a:chExt cx="4394898" cy="3090259"/>
          </a:xfrm>
        </p:grpSpPr>
        <p:grpSp>
          <p:nvGrpSpPr>
            <p:cNvPr id="3" name="Circle">
              <a:extLst>
                <a:ext uri="{FF2B5EF4-FFF2-40B4-BE49-F238E27FC236}">
                  <a16:creationId xmlns:a16="http://schemas.microsoft.com/office/drawing/2014/main" id="{EE75721C-5C11-4DE5-A4B8-2F933A61F6BC}"/>
                </a:ext>
              </a:extLst>
            </p:cNvPr>
            <p:cNvGrpSpPr/>
            <p:nvPr/>
          </p:nvGrpSpPr>
          <p:grpSpPr>
            <a:xfrm>
              <a:off x="4583676" y="2272276"/>
              <a:ext cx="3024648" cy="3090259"/>
              <a:chOff x="3059676" y="2272276"/>
              <a:chExt cx="3024648" cy="3090259"/>
            </a:xfrm>
          </p:grpSpPr>
          <p:grpSp>
            <p:nvGrpSpPr>
              <p:cNvPr id="8" name="Group 129">
                <a:extLst>
                  <a:ext uri="{FF2B5EF4-FFF2-40B4-BE49-F238E27FC236}">
                    <a16:creationId xmlns:a16="http://schemas.microsoft.com/office/drawing/2014/main" id="{CA575279-F8B2-499C-A9BC-9811EE7B4BD8}"/>
                  </a:ext>
                </a:extLst>
              </p:cNvPr>
              <p:cNvGrpSpPr/>
              <p:nvPr/>
            </p:nvGrpSpPr>
            <p:grpSpPr>
              <a:xfrm>
                <a:off x="3059676" y="2272276"/>
                <a:ext cx="3024648" cy="3090259"/>
                <a:chOff x="3059676" y="2272276"/>
                <a:chExt cx="3024648" cy="3090259"/>
              </a:xfrm>
            </p:grpSpPr>
            <p:sp>
              <p:nvSpPr>
                <p:cNvPr id="48" name="ArcArrow">
                  <a:extLst>
                    <a:ext uri="{FF2B5EF4-FFF2-40B4-BE49-F238E27FC236}">
                      <a16:creationId xmlns:a16="http://schemas.microsoft.com/office/drawing/2014/main" id="{C6EBDA08-C85F-4A30-A690-C9CA7796B0A5}"/>
                    </a:ext>
                  </a:extLst>
                </p:cNvPr>
                <p:cNvSpPr/>
                <p:nvPr/>
              </p:nvSpPr>
              <p:spPr>
                <a:xfrm>
                  <a:off x="3059676" y="2272276"/>
                  <a:ext cx="3024648" cy="3090259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024648" h="3090259">
                      <a:moveTo>
                        <a:pt x="1579713" y="1535"/>
                      </a:moveTo>
                      <a:cubicBezTo>
                        <a:pt x="2361201" y="35935"/>
                        <a:pt x="2989627" y="678084"/>
                        <a:pt x="3023269" y="1479164"/>
                      </a:cubicBezTo>
                      <a:lnTo>
                        <a:pt x="2250444" y="1512902"/>
                      </a:lnTo>
                      <a:cubicBezTo>
                        <a:pt x="2233940" y="1121445"/>
                        <a:pt x="1926900" y="807788"/>
                        <a:pt x="1545248" y="791058"/>
                      </a:cubicBezTo>
                      <a:lnTo>
                        <a:pt x="1579713" y="1535"/>
                      </a:lnTo>
                      <a:close/>
                    </a:path>
                  </a:pathLst>
                </a:custGeom>
                <a:gradFill>
                  <a:gsLst>
                    <a:gs pos="6000">
                      <a:srgbClr val="CB6FDB"/>
                    </a:gs>
                    <a:gs pos="100000">
                      <a:srgbClr val="4A6BCF"/>
                    </a:gs>
                  </a:gsLst>
                  <a:lin ang="2700000" scaled="1"/>
                </a:gradFill>
                <a:ln w="7600" cap="flat">
                  <a:noFill/>
                  <a:bevel/>
                </a:ln>
              </p:spPr>
            </p:sp>
            <p:sp>
              <p:nvSpPr>
                <p:cNvPr id="49" name="Text 130">
                  <a:extLst>
                    <a:ext uri="{FF2B5EF4-FFF2-40B4-BE49-F238E27FC236}">
                      <a16:creationId xmlns:a16="http://schemas.microsoft.com/office/drawing/2014/main" id="{5F85FAB6-FA75-407B-B088-52D202FCF870}"/>
                    </a:ext>
                  </a:extLst>
                </p:cNvPr>
                <p:cNvSpPr txBox="1"/>
                <p:nvPr/>
              </p:nvSpPr>
              <p:spPr>
                <a:xfrm rot="1580700">
                  <a:off x="5006009" y="2690724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S</a:t>
                  </a:r>
                </a:p>
              </p:txBody>
            </p:sp>
            <p:sp>
              <p:nvSpPr>
                <p:cNvPr id="50" name="Text 131">
                  <a:extLst>
                    <a:ext uri="{FF2B5EF4-FFF2-40B4-BE49-F238E27FC236}">
                      <a16:creationId xmlns:a16="http://schemas.microsoft.com/office/drawing/2014/main" id="{93617980-1E7B-4C6C-9EDB-244A66110A1F}"/>
                    </a:ext>
                  </a:extLst>
                </p:cNvPr>
                <p:cNvSpPr txBox="1"/>
                <p:nvPr/>
              </p:nvSpPr>
              <p:spPr>
                <a:xfrm rot="1859675">
                  <a:off x="5094367" y="2734998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a</a:t>
                  </a:r>
                </a:p>
              </p:txBody>
            </p:sp>
            <p:sp>
              <p:nvSpPr>
                <p:cNvPr id="51" name="Text 132">
                  <a:extLst>
                    <a:ext uri="{FF2B5EF4-FFF2-40B4-BE49-F238E27FC236}">
                      <a16:creationId xmlns:a16="http://schemas.microsoft.com/office/drawing/2014/main" id="{A9BF4C16-0DA8-4762-B2BA-52D4FB7BB38F}"/>
                    </a:ext>
                  </a:extLst>
                </p:cNvPr>
                <p:cNvSpPr txBox="1"/>
                <p:nvPr/>
              </p:nvSpPr>
              <p:spPr>
                <a:xfrm rot="2173883">
                  <a:off x="5160148" y="2773310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m</a:t>
                  </a:r>
                </a:p>
              </p:txBody>
            </p:sp>
            <p:sp>
              <p:nvSpPr>
                <p:cNvPr id="52" name="Text 133">
                  <a:extLst>
                    <a:ext uri="{FF2B5EF4-FFF2-40B4-BE49-F238E27FC236}">
                      <a16:creationId xmlns:a16="http://schemas.microsoft.com/office/drawing/2014/main" id="{48A6C0D7-4B8D-44B0-A67D-6D03A4A18FB3}"/>
                    </a:ext>
                  </a:extLst>
                </p:cNvPr>
                <p:cNvSpPr txBox="1"/>
                <p:nvPr/>
              </p:nvSpPr>
              <p:spPr>
                <a:xfrm rot="2499177">
                  <a:off x="5257728" y="2845929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p</a:t>
                  </a:r>
                </a:p>
              </p:txBody>
            </p:sp>
            <p:sp>
              <p:nvSpPr>
                <p:cNvPr id="53" name="Text 134">
                  <a:extLst>
                    <a:ext uri="{FF2B5EF4-FFF2-40B4-BE49-F238E27FC236}">
                      <a16:creationId xmlns:a16="http://schemas.microsoft.com/office/drawing/2014/main" id="{743DCDFB-71FC-4864-9BEA-5ACEF39059ED}"/>
                    </a:ext>
                  </a:extLst>
                </p:cNvPr>
                <p:cNvSpPr txBox="1"/>
                <p:nvPr/>
              </p:nvSpPr>
              <p:spPr>
                <a:xfrm rot="2679668">
                  <a:off x="5319725" y="2902009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l</a:t>
                  </a:r>
                </a:p>
              </p:txBody>
            </p:sp>
            <p:sp>
              <p:nvSpPr>
                <p:cNvPr id="54" name="Text 135">
                  <a:extLst>
                    <a:ext uri="{FF2B5EF4-FFF2-40B4-BE49-F238E27FC236}">
                      <a16:creationId xmlns:a16="http://schemas.microsoft.com/office/drawing/2014/main" id="{9C2196C9-8755-48F2-9301-43671F5287F5}"/>
                    </a:ext>
                  </a:extLst>
                </p:cNvPr>
                <p:cNvSpPr txBox="1"/>
                <p:nvPr/>
              </p:nvSpPr>
              <p:spPr>
                <a:xfrm rot="2860149">
                  <a:off x="5341860" y="2922902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e</a:t>
                  </a:r>
                </a:p>
              </p:txBody>
            </p:sp>
            <p:sp>
              <p:nvSpPr>
                <p:cNvPr id="55" name="Text 136">
                  <a:extLst>
                    <a:ext uri="{FF2B5EF4-FFF2-40B4-BE49-F238E27FC236}">
                      <a16:creationId xmlns:a16="http://schemas.microsoft.com/office/drawing/2014/main" id="{4D97BCF6-5C6A-4FFF-98B3-074012FF2894}"/>
                    </a:ext>
                  </a:extLst>
                </p:cNvPr>
                <p:cNvSpPr txBox="1"/>
                <p:nvPr/>
              </p:nvSpPr>
              <p:spPr>
                <a:xfrm rot="3052793">
                  <a:off x="5397684" y="2985136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 </a:t>
                  </a:r>
                </a:p>
              </p:txBody>
            </p:sp>
            <p:sp>
              <p:nvSpPr>
                <p:cNvPr id="56" name="Text 137">
                  <a:extLst>
                    <a:ext uri="{FF2B5EF4-FFF2-40B4-BE49-F238E27FC236}">
                      <a16:creationId xmlns:a16="http://schemas.microsoft.com/office/drawing/2014/main" id="{A3F8191C-5142-4F92-B592-D1D85EB5B54B}"/>
                    </a:ext>
                  </a:extLst>
                </p:cNvPr>
                <p:cNvSpPr txBox="1"/>
                <p:nvPr/>
              </p:nvSpPr>
              <p:spPr>
                <a:xfrm rot="3257777">
                  <a:off x="5422302" y="3014150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T</a:t>
                  </a:r>
                </a:p>
              </p:txBody>
            </p:sp>
            <p:sp>
              <p:nvSpPr>
                <p:cNvPr id="57" name="Text 138">
                  <a:extLst>
                    <a:ext uri="{FF2B5EF4-FFF2-40B4-BE49-F238E27FC236}">
                      <a16:creationId xmlns:a16="http://schemas.microsoft.com/office/drawing/2014/main" id="{74E3EA05-C9F5-40DF-9EEB-7CD6B2E32BD2}"/>
                    </a:ext>
                  </a:extLst>
                </p:cNvPr>
                <p:cNvSpPr txBox="1"/>
                <p:nvPr/>
              </p:nvSpPr>
              <p:spPr>
                <a:xfrm rot="3535829">
                  <a:off x="5475425" y="3088331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e</a:t>
                  </a:r>
                </a:p>
              </p:txBody>
            </p:sp>
            <p:sp>
              <p:nvSpPr>
                <p:cNvPr id="58" name="Text 139">
                  <a:extLst>
                    <a:ext uri="{FF2B5EF4-FFF2-40B4-BE49-F238E27FC236}">
                      <a16:creationId xmlns:a16="http://schemas.microsoft.com/office/drawing/2014/main" id="{321DF3C1-3F0D-4DF4-9430-50C52333DE75}"/>
                    </a:ext>
                  </a:extLst>
                </p:cNvPr>
                <p:cNvSpPr txBox="1"/>
                <p:nvPr/>
              </p:nvSpPr>
              <p:spPr>
                <a:xfrm rot="3778416">
                  <a:off x="5518351" y="3160095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x</a:t>
                  </a:r>
                </a:p>
              </p:txBody>
            </p:sp>
            <p:sp>
              <p:nvSpPr>
                <p:cNvPr id="59" name="Text 140">
                  <a:extLst>
                    <a:ext uri="{FF2B5EF4-FFF2-40B4-BE49-F238E27FC236}">
                      <a16:creationId xmlns:a16="http://schemas.microsoft.com/office/drawing/2014/main" id="{7DE38F8B-E375-4479-9BE2-DAE6CA7543C1}"/>
                    </a:ext>
                  </a:extLst>
                </p:cNvPr>
                <p:cNvSpPr txBox="1"/>
                <p:nvPr/>
              </p:nvSpPr>
              <p:spPr>
                <a:xfrm rot="3948669">
                  <a:off x="5549098" y="3221200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t</a:t>
                  </a:r>
                </a:p>
              </p:txBody>
            </p:sp>
          </p:grpSp>
          <p:grpSp>
            <p:nvGrpSpPr>
              <p:cNvPr id="9" name="Group 141">
                <a:extLst>
                  <a:ext uri="{FF2B5EF4-FFF2-40B4-BE49-F238E27FC236}">
                    <a16:creationId xmlns:a16="http://schemas.microsoft.com/office/drawing/2014/main" id="{3E7742B5-B92C-44B1-B09E-454E76AFEB8A}"/>
                  </a:ext>
                </a:extLst>
              </p:cNvPr>
              <p:cNvGrpSpPr/>
              <p:nvPr/>
            </p:nvGrpSpPr>
            <p:grpSpPr>
              <a:xfrm>
                <a:off x="3059676" y="2272276"/>
                <a:ext cx="3024648" cy="3090259"/>
                <a:chOff x="3059676" y="2272276"/>
                <a:chExt cx="3024648" cy="3090259"/>
              </a:xfrm>
            </p:grpSpPr>
            <p:sp>
              <p:nvSpPr>
                <p:cNvPr id="36" name="ArcArrow">
                  <a:extLst>
                    <a:ext uri="{FF2B5EF4-FFF2-40B4-BE49-F238E27FC236}">
                      <a16:creationId xmlns:a16="http://schemas.microsoft.com/office/drawing/2014/main" id="{32397173-3987-4729-B58E-4A94DA52E1EF}"/>
                    </a:ext>
                  </a:extLst>
                </p:cNvPr>
                <p:cNvSpPr/>
                <p:nvPr/>
              </p:nvSpPr>
              <p:spPr>
                <a:xfrm>
                  <a:off x="3059676" y="2272276"/>
                  <a:ext cx="3024648" cy="3090259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024648" h="3090259">
                      <a:moveTo>
                        <a:pt x="3023265" y="1611101"/>
                      </a:moveTo>
                      <a:cubicBezTo>
                        <a:pt x="2989476" y="2412426"/>
                        <a:pt x="2360962" y="3054486"/>
                        <a:pt x="1579719" y="3088731"/>
                      </a:cubicBezTo>
                      <a:lnTo>
                        <a:pt x="1545247" y="2299205"/>
                      </a:lnTo>
                      <a:cubicBezTo>
                        <a:pt x="1927016" y="2282403"/>
                        <a:pt x="2234014" y="1968702"/>
                        <a:pt x="2250449" y="1577360"/>
                      </a:cubicBezTo>
                      <a:lnTo>
                        <a:pt x="3023265" y="1611101"/>
                      </a:lnTo>
                      <a:close/>
                    </a:path>
                  </a:pathLst>
                </a:custGeom>
                <a:gradFill>
                  <a:gsLst>
                    <a:gs pos="6000">
                      <a:srgbClr val="CB6FDB"/>
                    </a:gs>
                    <a:gs pos="100000">
                      <a:srgbClr val="4A6BCF"/>
                    </a:gs>
                  </a:gsLst>
                  <a:lin ang="2700000" scaled="1"/>
                </a:gradFill>
                <a:ln w="7600" cap="flat">
                  <a:noFill/>
                  <a:bevel/>
                </a:ln>
              </p:spPr>
            </p:sp>
            <p:sp>
              <p:nvSpPr>
                <p:cNvPr id="37" name="Text 142">
                  <a:extLst>
                    <a:ext uri="{FF2B5EF4-FFF2-40B4-BE49-F238E27FC236}">
                      <a16:creationId xmlns:a16="http://schemas.microsoft.com/office/drawing/2014/main" id="{30CAD805-E0AA-42EA-B3C0-8B498389D025}"/>
                    </a:ext>
                  </a:extLst>
                </p:cNvPr>
                <p:cNvSpPr txBox="1"/>
                <p:nvPr/>
              </p:nvSpPr>
              <p:spPr>
                <a:xfrm rot="6980690">
                  <a:off x="5561515" y="4114250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S</a:t>
                  </a:r>
                </a:p>
              </p:txBody>
            </p:sp>
            <p:sp>
              <p:nvSpPr>
                <p:cNvPr id="38" name="Text 143">
                  <a:extLst>
                    <a:ext uri="{FF2B5EF4-FFF2-40B4-BE49-F238E27FC236}">
                      <a16:creationId xmlns:a16="http://schemas.microsoft.com/office/drawing/2014/main" id="{65424CA1-599E-415E-BCBB-206E7CF5E0B8}"/>
                    </a:ext>
                  </a:extLst>
                </p:cNvPr>
                <p:cNvSpPr txBox="1"/>
                <p:nvPr/>
              </p:nvSpPr>
              <p:spPr>
                <a:xfrm rot="7259668">
                  <a:off x="5517240" y="4202607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a</a:t>
                  </a:r>
                </a:p>
              </p:txBody>
            </p:sp>
            <p:sp>
              <p:nvSpPr>
                <p:cNvPr id="39" name="Text 144">
                  <a:extLst>
                    <a:ext uri="{FF2B5EF4-FFF2-40B4-BE49-F238E27FC236}">
                      <a16:creationId xmlns:a16="http://schemas.microsoft.com/office/drawing/2014/main" id="{73EB942C-B910-43C9-97F2-74BBA5A235B2}"/>
                    </a:ext>
                  </a:extLst>
                </p:cNvPr>
                <p:cNvSpPr txBox="1"/>
                <p:nvPr/>
              </p:nvSpPr>
              <p:spPr>
                <a:xfrm rot="7573878">
                  <a:off x="5478930" y="4268388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m</a:t>
                  </a:r>
                </a:p>
              </p:txBody>
            </p:sp>
            <p:sp>
              <p:nvSpPr>
                <p:cNvPr id="40" name="Text 145">
                  <a:extLst>
                    <a:ext uri="{FF2B5EF4-FFF2-40B4-BE49-F238E27FC236}">
                      <a16:creationId xmlns:a16="http://schemas.microsoft.com/office/drawing/2014/main" id="{0E175DF6-4164-494C-87DD-8DF3D168631F}"/>
                    </a:ext>
                  </a:extLst>
                </p:cNvPr>
                <p:cNvSpPr txBox="1"/>
                <p:nvPr/>
              </p:nvSpPr>
              <p:spPr>
                <a:xfrm rot="7899175">
                  <a:off x="5406311" y="4365971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p</a:t>
                  </a:r>
                </a:p>
              </p:txBody>
            </p:sp>
            <p:sp>
              <p:nvSpPr>
                <p:cNvPr id="41" name="Text 146">
                  <a:extLst>
                    <a:ext uri="{FF2B5EF4-FFF2-40B4-BE49-F238E27FC236}">
                      <a16:creationId xmlns:a16="http://schemas.microsoft.com/office/drawing/2014/main" id="{0B0F24B5-4014-4894-8011-06EC274CF3D6}"/>
                    </a:ext>
                  </a:extLst>
                </p:cNvPr>
                <p:cNvSpPr txBox="1"/>
                <p:nvPr/>
              </p:nvSpPr>
              <p:spPr>
                <a:xfrm rot="8079667">
                  <a:off x="5350230" y="4427967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l</a:t>
                  </a:r>
                </a:p>
              </p:txBody>
            </p:sp>
            <p:sp>
              <p:nvSpPr>
                <p:cNvPr id="42" name="Text 147">
                  <a:extLst>
                    <a:ext uri="{FF2B5EF4-FFF2-40B4-BE49-F238E27FC236}">
                      <a16:creationId xmlns:a16="http://schemas.microsoft.com/office/drawing/2014/main" id="{59A8B097-5013-4255-9136-9A0A4C48F28D}"/>
                    </a:ext>
                  </a:extLst>
                </p:cNvPr>
                <p:cNvSpPr txBox="1"/>
                <p:nvPr/>
              </p:nvSpPr>
              <p:spPr>
                <a:xfrm rot="8260149">
                  <a:off x="5329336" y="4450102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e</a:t>
                  </a:r>
                </a:p>
              </p:txBody>
            </p:sp>
            <p:sp>
              <p:nvSpPr>
                <p:cNvPr id="43" name="Text 148">
                  <a:extLst>
                    <a:ext uri="{FF2B5EF4-FFF2-40B4-BE49-F238E27FC236}">
                      <a16:creationId xmlns:a16="http://schemas.microsoft.com/office/drawing/2014/main" id="{31828D0A-D255-4C7F-B6D1-CACDFE447D18}"/>
                    </a:ext>
                  </a:extLst>
                </p:cNvPr>
                <p:cNvSpPr txBox="1"/>
                <p:nvPr/>
              </p:nvSpPr>
              <p:spPr>
                <a:xfrm rot="8452794">
                  <a:off x="5267104" y="4505926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 </a:t>
                  </a:r>
                </a:p>
              </p:txBody>
            </p:sp>
            <p:sp>
              <p:nvSpPr>
                <p:cNvPr id="44" name="Text 149">
                  <a:extLst>
                    <a:ext uri="{FF2B5EF4-FFF2-40B4-BE49-F238E27FC236}">
                      <a16:creationId xmlns:a16="http://schemas.microsoft.com/office/drawing/2014/main" id="{1EBF76D1-BA31-4ECA-AB9D-88EB12AFADF9}"/>
                    </a:ext>
                  </a:extLst>
                </p:cNvPr>
                <p:cNvSpPr txBox="1"/>
                <p:nvPr/>
              </p:nvSpPr>
              <p:spPr>
                <a:xfrm rot="8657778">
                  <a:off x="5238090" y="4530544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T</a:t>
                  </a:r>
                </a:p>
              </p:txBody>
            </p:sp>
            <p:sp>
              <p:nvSpPr>
                <p:cNvPr id="45" name="Text 150">
                  <a:extLst>
                    <a:ext uri="{FF2B5EF4-FFF2-40B4-BE49-F238E27FC236}">
                      <a16:creationId xmlns:a16="http://schemas.microsoft.com/office/drawing/2014/main" id="{AE07B2F8-5CC7-4B5E-A0D3-0781D4464C24}"/>
                    </a:ext>
                  </a:extLst>
                </p:cNvPr>
                <p:cNvSpPr txBox="1"/>
                <p:nvPr/>
              </p:nvSpPr>
              <p:spPr>
                <a:xfrm rot="8935832">
                  <a:off x="5163908" y="4583667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e</a:t>
                  </a:r>
                </a:p>
              </p:txBody>
            </p:sp>
            <p:sp>
              <p:nvSpPr>
                <p:cNvPr id="46" name="Text 151">
                  <a:extLst>
                    <a:ext uri="{FF2B5EF4-FFF2-40B4-BE49-F238E27FC236}">
                      <a16:creationId xmlns:a16="http://schemas.microsoft.com/office/drawing/2014/main" id="{3C3771B3-C3A2-4153-9BD8-6A81FB66B53C}"/>
                    </a:ext>
                  </a:extLst>
                </p:cNvPr>
                <p:cNvSpPr txBox="1"/>
                <p:nvPr/>
              </p:nvSpPr>
              <p:spPr>
                <a:xfrm rot="9178420">
                  <a:off x="5092144" y="4626593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x</a:t>
                  </a:r>
                </a:p>
              </p:txBody>
            </p:sp>
            <p:sp>
              <p:nvSpPr>
                <p:cNvPr id="47" name="Text 152">
                  <a:extLst>
                    <a:ext uri="{FF2B5EF4-FFF2-40B4-BE49-F238E27FC236}">
                      <a16:creationId xmlns:a16="http://schemas.microsoft.com/office/drawing/2014/main" id="{AE0C830D-C987-4237-8E91-66A56EA2D0DD}"/>
                    </a:ext>
                  </a:extLst>
                </p:cNvPr>
                <p:cNvSpPr txBox="1"/>
                <p:nvPr/>
              </p:nvSpPr>
              <p:spPr>
                <a:xfrm rot="9348673">
                  <a:off x="5031041" y="4657340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t</a:t>
                  </a:r>
                </a:p>
              </p:txBody>
            </p:sp>
          </p:grpSp>
          <p:grpSp>
            <p:nvGrpSpPr>
              <p:cNvPr id="10" name="Group 153">
                <a:extLst>
                  <a:ext uri="{FF2B5EF4-FFF2-40B4-BE49-F238E27FC236}">
                    <a16:creationId xmlns:a16="http://schemas.microsoft.com/office/drawing/2014/main" id="{36FC6AEB-6F80-4B60-9930-B89C84A63F09}"/>
                  </a:ext>
                </a:extLst>
              </p:cNvPr>
              <p:cNvGrpSpPr/>
              <p:nvPr/>
            </p:nvGrpSpPr>
            <p:grpSpPr>
              <a:xfrm>
                <a:off x="3059676" y="2272276"/>
                <a:ext cx="3024648" cy="3090259"/>
                <a:chOff x="3059676" y="2272276"/>
                <a:chExt cx="3024648" cy="3090259"/>
              </a:xfrm>
            </p:grpSpPr>
            <p:sp>
              <p:nvSpPr>
                <p:cNvPr id="24" name="ArcArrow">
                  <a:extLst>
                    <a:ext uri="{FF2B5EF4-FFF2-40B4-BE49-F238E27FC236}">
                      <a16:creationId xmlns:a16="http://schemas.microsoft.com/office/drawing/2014/main" id="{828147F5-6369-4759-B719-13683DC19C76}"/>
                    </a:ext>
                  </a:extLst>
                </p:cNvPr>
                <p:cNvSpPr/>
                <p:nvPr/>
              </p:nvSpPr>
              <p:spPr>
                <a:xfrm>
                  <a:off x="3059676" y="2272276"/>
                  <a:ext cx="3024648" cy="3090259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024648" h="3090259">
                      <a:moveTo>
                        <a:pt x="1444927" y="3088724"/>
                      </a:moveTo>
                      <a:cubicBezTo>
                        <a:pt x="663447" y="3054331"/>
                        <a:pt x="35021" y="2412182"/>
                        <a:pt x="1379" y="1611102"/>
                      </a:cubicBezTo>
                      <a:lnTo>
                        <a:pt x="774197" y="1577357"/>
                      </a:lnTo>
                      <a:cubicBezTo>
                        <a:pt x="790708" y="1968821"/>
                        <a:pt x="1097748" y="2282479"/>
                        <a:pt x="1479400" y="2299208"/>
                      </a:cubicBezTo>
                      <a:lnTo>
                        <a:pt x="1444927" y="3088724"/>
                      </a:lnTo>
                      <a:close/>
                    </a:path>
                  </a:pathLst>
                </a:custGeom>
                <a:gradFill>
                  <a:gsLst>
                    <a:gs pos="6000">
                      <a:srgbClr val="CB6FDB"/>
                    </a:gs>
                    <a:gs pos="100000">
                      <a:srgbClr val="4A6BCF"/>
                    </a:gs>
                  </a:gsLst>
                  <a:lin ang="2700000" scaled="1"/>
                </a:gradFill>
                <a:ln w="7600" cap="flat">
                  <a:noFill/>
                  <a:bevel/>
                </a:ln>
              </p:spPr>
            </p:sp>
            <p:sp>
              <p:nvSpPr>
                <p:cNvPr id="25" name="Text 154">
                  <a:extLst>
                    <a:ext uri="{FF2B5EF4-FFF2-40B4-BE49-F238E27FC236}">
                      <a16:creationId xmlns:a16="http://schemas.microsoft.com/office/drawing/2014/main" id="{8477DD39-CFEA-4990-8979-5DFAEB42B5EE}"/>
                    </a:ext>
                  </a:extLst>
                </p:cNvPr>
                <p:cNvSpPr txBox="1"/>
                <p:nvPr/>
              </p:nvSpPr>
              <p:spPr>
                <a:xfrm rot="12380716">
                  <a:off x="4137983" y="4669755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S</a:t>
                  </a:r>
                </a:p>
              </p:txBody>
            </p:sp>
            <p:sp>
              <p:nvSpPr>
                <p:cNvPr id="26" name="Text 155">
                  <a:extLst>
                    <a:ext uri="{FF2B5EF4-FFF2-40B4-BE49-F238E27FC236}">
                      <a16:creationId xmlns:a16="http://schemas.microsoft.com/office/drawing/2014/main" id="{B796A845-1170-4414-9245-BE354792047B}"/>
                    </a:ext>
                  </a:extLst>
                </p:cNvPr>
                <p:cNvSpPr txBox="1"/>
                <p:nvPr/>
              </p:nvSpPr>
              <p:spPr>
                <a:xfrm rot="12659696">
                  <a:off x="4049626" y="4625479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a</a:t>
                  </a:r>
                </a:p>
              </p:txBody>
            </p:sp>
            <p:sp>
              <p:nvSpPr>
                <p:cNvPr id="27" name="Text 156">
                  <a:extLst>
                    <a:ext uri="{FF2B5EF4-FFF2-40B4-BE49-F238E27FC236}">
                      <a16:creationId xmlns:a16="http://schemas.microsoft.com/office/drawing/2014/main" id="{BAAEFE15-4897-40BE-B193-30454DDF4AEE}"/>
                    </a:ext>
                  </a:extLst>
                </p:cNvPr>
                <p:cNvSpPr txBox="1"/>
                <p:nvPr/>
              </p:nvSpPr>
              <p:spPr>
                <a:xfrm rot="12973907">
                  <a:off x="3983845" y="4587168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 dirty="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m</a:t>
                  </a:r>
                </a:p>
              </p:txBody>
            </p:sp>
            <p:sp>
              <p:nvSpPr>
                <p:cNvPr id="28" name="Text 157">
                  <a:extLst>
                    <a:ext uri="{FF2B5EF4-FFF2-40B4-BE49-F238E27FC236}">
                      <a16:creationId xmlns:a16="http://schemas.microsoft.com/office/drawing/2014/main" id="{C5CA93B2-34A5-4D55-BE66-63D84B0F5572}"/>
                    </a:ext>
                  </a:extLst>
                </p:cNvPr>
                <p:cNvSpPr txBox="1"/>
                <p:nvPr/>
              </p:nvSpPr>
              <p:spPr>
                <a:xfrm rot="13299204">
                  <a:off x="3886265" y="4514548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p</a:t>
                  </a:r>
                </a:p>
              </p:txBody>
            </p:sp>
            <p:sp>
              <p:nvSpPr>
                <p:cNvPr id="29" name="Text 158">
                  <a:extLst>
                    <a:ext uri="{FF2B5EF4-FFF2-40B4-BE49-F238E27FC236}">
                      <a16:creationId xmlns:a16="http://schemas.microsoft.com/office/drawing/2014/main" id="{CC7A1A79-83CC-4B17-9D73-A7712D2C3A1E}"/>
                    </a:ext>
                  </a:extLst>
                </p:cNvPr>
                <p:cNvSpPr txBox="1"/>
                <p:nvPr/>
              </p:nvSpPr>
              <p:spPr>
                <a:xfrm rot="13479695">
                  <a:off x="3824269" y="4458465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l</a:t>
                  </a:r>
                </a:p>
              </p:txBody>
            </p:sp>
            <p:sp>
              <p:nvSpPr>
                <p:cNvPr id="30" name="Text 159">
                  <a:extLst>
                    <a:ext uri="{FF2B5EF4-FFF2-40B4-BE49-F238E27FC236}">
                      <a16:creationId xmlns:a16="http://schemas.microsoft.com/office/drawing/2014/main" id="{F7C30671-0D1B-4089-8424-A41A214D7E26}"/>
                    </a:ext>
                  </a:extLst>
                </p:cNvPr>
                <p:cNvSpPr txBox="1"/>
                <p:nvPr/>
              </p:nvSpPr>
              <p:spPr>
                <a:xfrm rot="13660177">
                  <a:off x="3802134" y="4437573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e</a:t>
                  </a:r>
                </a:p>
              </p:txBody>
            </p:sp>
            <p:sp>
              <p:nvSpPr>
                <p:cNvPr id="31" name="Text 160">
                  <a:extLst>
                    <a:ext uri="{FF2B5EF4-FFF2-40B4-BE49-F238E27FC236}">
                      <a16:creationId xmlns:a16="http://schemas.microsoft.com/office/drawing/2014/main" id="{D7E383FB-244B-44A5-AA9F-9F7CAA2C209C}"/>
                    </a:ext>
                  </a:extLst>
                </p:cNvPr>
                <p:cNvSpPr txBox="1"/>
                <p:nvPr/>
              </p:nvSpPr>
              <p:spPr>
                <a:xfrm rot="13852821">
                  <a:off x="3746311" y="4375341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 </a:t>
                  </a:r>
                </a:p>
              </p:txBody>
            </p:sp>
            <p:sp>
              <p:nvSpPr>
                <p:cNvPr id="32" name="Text 161">
                  <a:extLst>
                    <a:ext uri="{FF2B5EF4-FFF2-40B4-BE49-F238E27FC236}">
                      <a16:creationId xmlns:a16="http://schemas.microsoft.com/office/drawing/2014/main" id="{B91AA0DD-291E-499B-A8C5-7EE2EB96BB28}"/>
                    </a:ext>
                  </a:extLst>
                </p:cNvPr>
                <p:cNvSpPr txBox="1"/>
                <p:nvPr/>
              </p:nvSpPr>
              <p:spPr>
                <a:xfrm rot="14057805">
                  <a:off x="3721693" y="4346325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T</a:t>
                  </a:r>
                </a:p>
              </p:txBody>
            </p:sp>
            <p:sp>
              <p:nvSpPr>
                <p:cNvPr id="33" name="Text 162">
                  <a:extLst>
                    <a:ext uri="{FF2B5EF4-FFF2-40B4-BE49-F238E27FC236}">
                      <a16:creationId xmlns:a16="http://schemas.microsoft.com/office/drawing/2014/main" id="{17861939-3322-4C44-944F-A1A22F08BAFB}"/>
                    </a:ext>
                  </a:extLst>
                </p:cNvPr>
                <p:cNvSpPr txBox="1"/>
                <p:nvPr/>
              </p:nvSpPr>
              <p:spPr>
                <a:xfrm rot="14335858">
                  <a:off x="3668570" y="4272144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e</a:t>
                  </a:r>
                </a:p>
              </p:txBody>
            </p:sp>
            <p:sp>
              <p:nvSpPr>
                <p:cNvPr id="34" name="Text 163">
                  <a:extLst>
                    <a:ext uri="{FF2B5EF4-FFF2-40B4-BE49-F238E27FC236}">
                      <a16:creationId xmlns:a16="http://schemas.microsoft.com/office/drawing/2014/main" id="{508DCC74-B8A0-43E4-91E2-221667B3BBEC}"/>
                    </a:ext>
                  </a:extLst>
                </p:cNvPr>
                <p:cNvSpPr txBox="1"/>
                <p:nvPr/>
              </p:nvSpPr>
              <p:spPr>
                <a:xfrm rot="14578444">
                  <a:off x="3625644" y="4200381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x</a:t>
                  </a:r>
                </a:p>
              </p:txBody>
            </p:sp>
            <p:sp>
              <p:nvSpPr>
                <p:cNvPr id="35" name="Text 164">
                  <a:extLst>
                    <a:ext uri="{FF2B5EF4-FFF2-40B4-BE49-F238E27FC236}">
                      <a16:creationId xmlns:a16="http://schemas.microsoft.com/office/drawing/2014/main" id="{1D9F0180-4AF7-4E03-B34C-E5210A67E8AA}"/>
                    </a:ext>
                  </a:extLst>
                </p:cNvPr>
                <p:cNvSpPr txBox="1"/>
                <p:nvPr/>
              </p:nvSpPr>
              <p:spPr>
                <a:xfrm rot="14748697">
                  <a:off x="3594898" y="4139277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t</a:t>
                  </a:r>
                </a:p>
              </p:txBody>
            </p:sp>
          </p:grpSp>
          <p:grpSp>
            <p:nvGrpSpPr>
              <p:cNvPr id="11" name="Group 165">
                <a:extLst>
                  <a:ext uri="{FF2B5EF4-FFF2-40B4-BE49-F238E27FC236}">
                    <a16:creationId xmlns:a16="http://schemas.microsoft.com/office/drawing/2014/main" id="{FA8B5A69-92AC-4705-945D-4FD364B33251}"/>
                  </a:ext>
                </a:extLst>
              </p:cNvPr>
              <p:cNvGrpSpPr/>
              <p:nvPr/>
            </p:nvGrpSpPr>
            <p:grpSpPr>
              <a:xfrm>
                <a:off x="3059676" y="2272276"/>
                <a:ext cx="3024648" cy="3090259"/>
                <a:chOff x="3059676" y="2272276"/>
                <a:chExt cx="3024648" cy="3090259"/>
              </a:xfrm>
            </p:grpSpPr>
            <p:sp>
              <p:nvSpPr>
                <p:cNvPr id="12" name="ArcArrow">
                  <a:extLst>
                    <a:ext uri="{FF2B5EF4-FFF2-40B4-BE49-F238E27FC236}">
                      <a16:creationId xmlns:a16="http://schemas.microsoft.com/office/drawing/2014/main" id="{4DCA4077-EF3D-4518-AE5A-DA1509A82180}"/>
                    </a:ext>
                  </a:extLst>
                </p:cNvPr>
                <p:cNvSpPr/>
                <p:nvPr/>
              </p:nvSpPr>
              <p:spPr>
                <a:xfrm>
                  <a:off x="3059676" y="2272276"/>
                  <a:ext cx="3024648" cy="3090259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3024648" h="3090259">
                      <a:moveTo>
                        <a:pt x="1379" y="1479158"/>
                      </a:moveTo>
                      <a:cubicBezTo>
                        <a:pt x="35172" y="677840"/>
                        <a:pt x="663686" y="35781"/>
                        <a:pt x="1444929" y="1535"/>
                      </a:cubicBezTo>
                      <a:lnTo>
                        <a:pt x="1479401" y="791054"/>
                      </a:lnTo>
                      <a:cubicBezTo>
                        <a:pt x="1097632" y="807863"/>
                        <a:pt x="790634" y="1121564"/>
                        <a:pt x="774199" y="1512906"/>
                      </a:cubicBezTo>
                      <a:lnTo>
                        <a:pt x="1379" y="1479158"/>
                      </a:lnTo>
                      <a:close/>
                    </a:path>
                  </a:pathLst>
                </a:custGeom>
                <a:gradFill>
                  <a:gsLst>
                    <a:gs pos="6000">
                      <a:srgbClr val="CB6FDB"/>
                    </a:gs>
                    <a:gs pos="100000">
                      <a:srgbClr val="4A6BCF"/>
                    </a:gs>
                  </a:gsLst>
                  <a:lin ang="2700000" scaled="1"/>
                </a:gradFill>
                <a:ln w="7600" cap="flat">
                  <a:noFill/>
                  <a:bevel/>
                </a:ln>
              </p:spPr>
            </p:sp>
            <p:sp>
              <p:nvSpPr>
                <p:cNvPr id="13" name="Text 166">
                  <a:extLst>
                    <a:ext uri="{FF2B5EF4-FFF2-40B4-BE49-F238E27FC236}">
                      <a16:creationId xmlns:a16="http://schemas.microsoft.com/office/drawing/2014/main" id="{94809FD0-1817-4EF1-846B-B8A9B68B9234}"/>
                    </a:ext>
                  </a:extLst>
                </p:cNvPr>
                <p:cNvSpPr txBox="1"/>
                <p:nvPr/>
              </p:nvSpPr>
              <p:spPr>
                <a:xfrm rot="17780722">
                  <a:off x="3582485" y="3246222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S</a:t>
                  </a:r>
                </a:p>
              </p:txBody>
            </p:sp>
            <p:sp>
              <p:nvSpPr>
                <p:cNvPr id="14" name="Text 167">
                  <a:extLst>
                    <a:ext uri="{FF2B5EF4-FFF2-40B4-BE49-F238E27FC236}">
                      <a16:creationId xmlns:a16="http://schemas.microsoft.com/office/drawing/2014/main" id="{E9156DFB-A10A-4813-8334-50D52C5CE49B}"/>
                    </a:ext>
                  </a:extLst>
                </p:cNvPr>
                <p:cNvSpPr txBox="1"/>
                <p:nvPr/>
              </p:nvSpPr>
              <p:spPr>
                <a:xfrm rot="18059700">
                  <a:off x="3626762" y="3157867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a</a:t>
                  </a:r>
                </a:p>
              </p:txBody>
            </p:sp>
            <p:sp>
              <p:nvSpPr>
                <p:cNvPr id="15" name="Text 168">
                  <a:extLst>
                    <a:ext uri="{FF2B5EF4-FFF2-40B4-BE49-F238E27FC236}">
                      <a16:creationId xmlns:a16="http://schemas.microsoft.com/office/drawing/2014/main" id="{FF54D7FE-CFCC-4EA2-894D-B343EE324347}"/>
                    </a:ext>
                  </a:extLst>
                </p:cNvPr>
                <p:cNvSpPr txBox="1"/>
                <p:nvPr/>
              </p:nvSpPr>
              <p:spPr>
                <a:xfrm rot="18373910">
                  <a:off x="3665072" y="3092087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m</a:t>
                  </a:r>
                </a:p>
              </p:txBody>
            </p:sp>
            <p:sp>
              <p:nvSpPr>
                <p:cNvPr id="16" name="Text 169">
                  <a:extLst>
                    <a:ext uri="{FF2B5EF4-FFF2-40B4-BE49-F238E27FC236}">
                      <a16:creationId xmlns:a16="http://schemas.microsoft.com/office/drawing/2014/main" id="{AEE32248-D439-4689-8833-9DA0608E8BBD}"/>
                    </a:ext>
                  </a:extLst>
                </p:cNvPr>
                <p:cNvSpPr txBox="1"/>
                <p:nvPr/>
              </p:nvSpPr>
              <p:spPr>
                <a:xfrm rot="18699205">
                  <a:off x="3737692" y="2994506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p</a:t>
                  </a:r>
                </a:p>
              </p:txBody>
            </p:sp>
            <p:sp>
              <p:nvSpPr>
                <p:cNvPr id="17" name="Text 170">
                  <a:extLst>
                    <a:ext uri="{FF2B5EF4-FFF2-40B4-BE49-F238E27FC236}">
                      <a16:creationId xmlns:a16="http://schemas.microsoft.com/office/drawing/2014/main" id="{67221BAB-8216-43D4-87CB-199241F22FE9}"/>
                    </a:ext>
                  </a:extLst>
                </p:cNvPr>
                <p:cNvSpPr txBox="1"/>
                <p:nvPr/>
              </p:nvSpPr>
              <p:spPr>
                <a:xfrm rot="18879696">
                  <a:off x="3793773" y="2932509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l</a:t>
                  </a:r>
                </a:p>
              </p:txBody>
            </p:sp>
            <p:sp>
              <p:nvSpPr>
                <p:cNvPr id="18" name="Text 171">
                  <a:extLst>
                    <a:ext uri="{FF2B5EF4-FFF2-40B4-BE49-F238E27FC236}">
                      <a16:creationId xmlns:a16="http://schemas.microsoft.com/office/drawing/2014/main" id="{60C2A9D0-85F6-4FA5-863E-98F970867350}"/>
                    </a:ext>
                  </a:extLst>
                </p:cNvPr>
                <p:cNvSpPr txBox="1"/>
                <p:nvPr/>
              </p:nvSpPr>
              <p:spPr>
                <a:xfrm rot="19060177">
                  <a:off x="3814668" y="2910374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e</a:t>
                  </a:r>
                </a:p>
              </p:txBody>
            </p:sp>
            <p:sp>
              <p:nvSpPr>
                <p:cNvPr id="19" name="Text 172">
                  <a:extLst>
                    <a:ext uri="{FF2B5EF4-FFF2-40B4-BE49-F238E27FC236}">
                      <a16:creationId xmlns:a16="http://schemas.microsoft.com/office/drawing/2014/main" id="{F6C0E440-5184-4C48-92A6-93388BB4F6EE}"/>
                    </a:ext>
                  </a:extLst>
                </p:cNvPr>
                <p:cNvSpPr txBox="1"/>
                <p:nvPr/>
              </p:nvSpPr>
              <p:spPr>
                <a:xfrm rot="19252821">
                  <a:off x="3876900" y="2854553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 </a:t>
                  </a:r>
                </a:p>
              </p:txBody>
            </p:sp>
            <p:sp>
              <p:nvSpPr>
                <p:cNvPr id="20" name="Text 173">
                  <a:extLst>
                    <a:ext uri="{FF2B5EF4-FFF2-40B4-BE49-F238E27FC236}">
                      <a16:creationId xmlns:a16="http://schemas.microsoft.com/office/drawing/2014/main" id="{4701FCDE-C235-4CBD-922A-CC288BF79FAD}"/>
                    </a:ext>
                  </a:extLst>
                </p:cNvPr>
                <p:cNvSpPr txBox="1"/>
                <p:nvPr/>
              </p:nvSpPr>
              <p:spPr>
                <a:xfrm rot="19457804">
                  <a:off x="3905914" y="2829935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T</a:t>
                  </a:r>
                </a:p>
              </p:txBody>
            </p:sp>
            <p:sp>
              <p:nvSpPr>
                <p:cNvPr id="21" name="Text 174">
                  <a:extLst>
                    <a:ext uri="{FF2B5EF4-FFF2-40B4-BE49-F238E27FC236}">
                      <a16:creationId xmlns:a16="http://schemas.microsoft.com/office/drawing/2014/main" id="{AC5E3394-FDAC-46B1-B548-5FCDB335FFAB}"/>
                    </a:ext>
                  </a:extLst>
                </p:cNvPr>
                <p:cNvSpPr txBox="1"/>
                <p:nvPr/>
              </p:nvSpPr>
              <p:spPr>
                <a:xfrm rot="19735856">
                  <a:off x="3980097" y="2776811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e</a:t>
                  </a:r>
                </a:p>
              </p:txBody>
            </p:sp>
            <p:sp>
              <p:nvSpPr>
                <p:cNvPr id="22" name="Text 175">
                  <a:extLst>
                    <a:ext uri="{FF2B5EF4-FFF2-40B4-BE49-F238E27FC236}">
                      <a16:creationId xmlns:a16="http://schemas.microsoft.com/office/drawing/2014/main" id="{450865A8-50D2-45E2-B058-9CB40707766E}"/>
                    </a:ext>
                  </a:extLst>
                </p:cNvPr>
                <p:cNvSpPr txBox="1"/>
                <p:nvPr/>
              </p:nvSpPr>
              <p:spPr>
                <a:xfrm rot="19978442">
                  <a:off x="4051861" y="2733886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x</a:t>
                  </a:r>
                </a:p>
              </p:txBody>
            </p:sp>
            <p:sp>
              <p:nvSpPr>
                <p:cNvPr id="23" name="Text 176">
                  <a:extLst>
                    <a:ext uri="{FF2B5EF4-FFF2-40B4-BE49-F238E27FC236}">
                      <a16:creationId xmlns:a16="http://schemas.microsoft.com/office/drawing/2014/main" id="{97C3A7D9-809E-485E-A4BB-A315D2F29B60}"/>
                    </a:ext>
                  </a:extLst>
                </p:cNvPr>
                <p:cNvSpPr txBox="1"/>
                <p:nvPr/>
              </p:nvSpPr>
              <p:spPr>
                <a:xfrm rot="20148695">
                  <a:off x="4112964" y="2703139"/>
                  <a:ext cx="0" cy="274337"/>
                </a:xfrm>
                <a:prstGeom prst="rect">
                  <a:avLst/>
                </a:prstGeom>
                <a:noFill/>
              </p:spPr>
              <p:txBody>
                <a:bodyPr wrap="square" anchor="ctr">
                  <a:spAutoFit/>
                </a:bodyPr>
                <a:lstStyle/>
                <a:p>
                  <a:r>
                    <a:rPr sz="1200">
                      <a:solidFill>
                        <a:schemeClr val="bg1"/>
                      </a:solidFill>
                      <a:latin typeface="Century Gothic" panose="020B0502020202020204" pitchFamily="34" charset="0"/>
                    </a:rPr>
                    <a:t>t</a:t>
                  </a:r>
                </a:p>
              </p:txBody>
            </p:sp>
          </p:grpSp>
        </p:grpSp>
        <p:sp>
          <p:nvSpPr>
            <p:cNvPr id="4" name="任意多边形 54">
              <a:extLst>
                <a:ext uri="{FF2B5EF4-FFF2-40B4-BE49-F238E27FC236}">
                  <a16:creationId xmlns:a16="http://schemas.microsoft.com/office/drawing/2014/main" id="{F1321A97-3996-4680-AB09-9CAB02C48A3E}"/>
                </a:ext>
              </a:extLst>
            </p:cNvPr>
            <p:cNvSpPr/>
            <p:nvPr/>
          </p:nvSpPr>
          <p:spPr>
            <a:xfrm flipH="1">
              <a:off x="3896383" y="2470604"/>
              <a:ext cx="1255330" cy="430710"/>
            </a:xfrm>
            <a:custGeom>
              <a:avLst/>
              <a:gdLst/>
              <a:ahLst/>
              <a:cxnLst/>
              <a:rect l="0" t="0" r="0" b="0"/>
              <a:pathLst>
                <a:path w="1255330" h="430710" fill="none">
                  <a:moveTo>
                    <a:pt x="0" y="430710"/>
                  </a:moveTo>
                  <a:lnTo>
                    <a:pt x="421565" y="0"/>
                  </a:lnTo>
                  <a:lnTo>
                    <a:pt x="1255330" y="0"/>
                  </a:lnTo>
                </a:path>
              </a:pathLst>
            </a:custGeom>
            <a:solidFill>
              <a:srgbClr val="FFFFFF"/>
            </a:solidFill>
            <a:ln w="30400" cap="flat">
              <a:solidFill>
                <a:schemeClr val="bg1">
                  <a:lumMod val="85000"/>
                </a:schemeClr>
              </a:solidFill>
              <a:bevel/>
              <a:tailEnd type="oval" w="med" len="med"/>
            </a:ln>
          </p:spPr>
        </p:sp>
        <p:sp>
          <p:nvSpPr>
            <p:cNvPr id="5" name="任意多边形 55">
              <a:extLst>
                <a:ext uri="{FF2B5EF4-FFF2-40B4-BE49-F238E27FC236}">
                  <a16:creationId xmlns:a16="http://schemas.microsoft.com/office/drawing/2014/main" id="{69B9A50C-1296-4264-86F4-37317F63DF8B}"/>
                </a:ext>
              </a:extLst>
            </p:cNvPr>
            <p:cNvSpPr/>
            <p:nvPr/>
          </p:nvSpPr>
          <p:spPr>
            <a:xfrm flipH="1" flipV="1">
              <a:off x="3896383" y="4730836"/>
              <a:ext cx="1255330" cy="430710"/>
            </a:xfrm>
            <a:custGeom>
              <a:avLst/>
              <a:gdLst/>
              <a:ahLst/>
              <a:cxnLst/>
              <a:rect l="0" t="0" r="0" b="0"/>
              <a:pathLst>
                <a:path w="1255330" h="430710" fill="none">
                  <a:moveTo>
                    <a:pt x="0" y="430710"/>
                  </a:moveTo>
                  <a:lnTo>
                    <a:pt x="421565" y="0"/>
                  </a:lnTo>
                  <a:lnTo>
                    <a:pt x="1255330" y="0"/>
                  </a:lnTo>
                </a:path>
              </a:pathLst>
            </a:custGeom>
            <a:solidFill>
              <a:srgbClr val="FFFFFF"/>
            </a:solidFill>
            <a:ln w="30400" cap="flat">
              <a:solidFill>
                <a:schemeClr val="bg1">
                  <a:lumMod val="85000"/>
                </a:schemeClr>
              </a:solidFill>
              <a:bevel/>
              <a:tailEnd type="oval" w="med" len="med"/>
            </a:ln>
          </p:spPr>
        </p:sp>
        <p:sp>
          <p:nvSpPr>
            <p:cNvPr id="6" name="任意多边形 56">
              <a:extLst>
                <a:ext uri="{FF2B5EF4-FFF2-40B4-BE49-F238E27FC236}">
                  <a16:creationId xmlns:a16="http://schemas.microsoft.com/office/drawing/2014/main" id="{4C340DB1-BA29-45DE-B78F-4A398946F9F9}"/>
                </a:ext>
              </a:extLst>
            </p:cNvPr>
            <p:cNvSpPr/>
            <p:nvPr/>
          </p:nvSpPr>
          <p:spPr>
            <a:xfrm>
              <a:off x="7035951" y="2470604"/>
              <a:ext cx="1255330" cy="430710"/>
            </a:xfrm>
            <a:custGeom>
              <a:avLst/>
              <a:gdLst/>
              <a:ahLst/>
              <a:cxnLst/>
              <a:rect l="0" t="0" r="0" b="0"/>
              <a:pathLst>
                <a:path w="1255330" h="430710" fill="none">
                  <a:moveTo>
                    <a:pt x="0" y="430710"/>
                  </a:moveTo>
                  <a:lnTo>
                    <a:pt x="421565" y="0"/>
                  </a:lnTo>
                  <a:lnTo>
                    <a:pt x="1255330" y="0"/>
                  </a:lnTo>
                </a:path>
              </a:pathLst>
            </a:custGeom>
            <a:solidFill>
              <a:srgbClr val="FFFFFF"/>
            </a:solidFill>
            <a:ln w="30400" cap="flat">
              <a:solidFill>
                <a:schemeClr val="bg1">
                  <a:lumMod val="85000"/>
                </a:schemeClr>
              </a:solidFill>
              <a:bevel/>
              <a:tailEnd type="oval" w="med" len="med"/>
            </a:ln>
          </p:spPr>
        </p:sp>
        <p:sp>
          <p:nvSpPr>
            <p:cNvPr id="7" name="任意多边形 57">
              <a:extLst>
                <a:ext uri="{FF2B5EF4-FFF2-40B4-BE49-F238E27FC236}">
                  <a16:creationId xmlns:a16="http://schemas.microsoft.com/office/drawing/2014/main" id="{C88F0508-4811-45DB-AE96-7D29413C06EE}"/>
                </a:ext>
              </a:extLst>
            </p:cNvPr>
            <p:cNvSpPr/>
            <p:nvPr/>
          </p:nvSpPr>
          <p:spPr>
            <a:xfrm flipV="1">
              <a:off x="7035951" y="4730836"/>
              <a:ext cx="1255330" cy="430710"/>
            </a:xfrm>
            <a:custGeom>
              <a:avLst/>
              <a:gdLst/>
              <a:ahLst/>
              <a:cxnLst/>
              <a:rect l="0" t="0" r="0" b="0"/>
              <a:pathLst>
                <a:path w="1255330" h="430710" fill="none">
                  <a:moveTo>
                    <a:pt x="0" y="430710"/>
                  </a:moveTo>
                  <a:lnTo>
                    <a:pt x="421565" y="0"/>
                  </a:lnTo>
                  <a:lnTo>
                    <a:pt x="1255330" y="0"/>
                  </a:lnTo>
                </a:path>
              </a:pathLst>
            </a:custGeom>
            <a:solidFill>
              <a:srgbClr val="FFFFFF"/>
            </a:solidFill>
            <a:ln w="30400" cap="flat">
              <a:solidFill>
                <a:schemeClr val="bg1">
                  <a:lumMod val="85000"/>
                </a:schemeClr>
              </a:solidFill>
              <a:bevel/>
              <a:tailEnd type="oval" w="med" len="med"/>
            </a:ln>
          </p:spPr>
        </p:sp>
      </p:grpSp>
      <p:pic>
        <p:nvPicPr>
          <p:cNvPr id="73" name="图片 72">
            <a:extLst>
              <a:ext uri="{FF2B5EF4-FFF2-40B4-BE49-F238E27FC236}">
                <a16:creationId xmlns:a16="http://schemas.microsoft.com/office/drawing/2014/main" id="{923E15A7-EE62-4E82-99B6-A8E2FA3871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2071230">
            <a:off x="-429180" y="369860"/>
            <a:ext cx="858360" cy="917994"/>
          </a:xfrm>
          <a:prstGeom prst="rect">
            <a:avLst/>
          </a:prstGeom>
        </p:spPr>
      </p:pic>
      <p:sp>
        <p:nvSpPr>
          <p:cNvPr id="74" name="矩形 73">
            <a:extLst>
              <a:ext uri="{FF2B5EF4-FFF2-40B4-BE49-F238E27FC236}">
                <a16:creationId xmlns:a16="http://schemas.microsoft.com/office/drawing/2014/main" id="{9D4A253F-D09A-4D91-9D6B-EC0226250CBB}"/>
              </a:ext>
            </a:extLst>
          </p:cNvPr>
          <p:cNvSpPr/>
          <p:nvPr/>
        </p:nvSpPr>
        <p:spPr>
          <a:xfrm>
            <a:off x="1968623" y="534627"/>
            <a:ext cx="3655039" cy="646331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667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Geometr415 Blk BT" panose="020B0802020204020303" pitchFamily="34" charset="0"/>
              </a:rPr>
              <a:t>DAZZLE COLOR</a:t>
            </a:r>
          </a:p>
        </p:txBody>
      </p:sp>
      <p:sp>
        <p:nvSpPr>
          <p:cNvPr id="75" name="图文框 74">
            <a:extLst>
              <a:ext uri="{FF2B5EF4-FFF2-40B4-BE49-F238E27FC236}">
                <a16:creationId xmlns:a16="http://schemas.microsoft.com/office/drawing/2014/main" id="{8B121268-E7D3-4A90-A0D6-B6D59FAC4DDC}"/>
              </a:ext>
            </a:extLst>
          </p:cNvPr>
          <p:cNvSpPr/>
          <p:nvPr/>
        </p:nvSpPr>
        <p:spPr>
          <a:xfrm>
            <a:off x="1794470" y="496214"/>
            <a:ext cx="3947923" cy="726310"/>
          </a:xfrm>
          <a:prstGeom prst="frame">
            <a:avLst>
              <a:gd name="adj1" fmla="val 322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76" name="图片 75">
            <a:extLst>
              <a:ext uri="{FF2B5EF4-FFF2-40B4-BE49-F238E27FC236}">
                <a16:creationId xmlns:a16="http://schemas.microsoft.com/office/drawing/2014/main" id="{B267A3C3-531B-48B7-ADAF-EA4DA0407AE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66"/>
          <a:stretch/>
        </p:blipFill>
        <p:spPr>
          <a:xfrm rot="5400000" flipH="1" flipV="1">
            <a:off x="314718" y="-314718"/>
            <a:ext cx="1287854" cy="1917290"/>
          </a:xfrm>
          <a:prstGeom prst="rect">
            <a:avLst/>
          </a:prstGeom>
        </p:spPr>
      </p:pic>
      <p:grpSp>
        <p:nvGrpSpPr>
          <p:cNvPr id="77" name="组合 76">
            <a:extLst>
              <a:ext uri="{FF2B5EF4-FFF2-40B4-BE49-F238E27FC236}">
                <a16:creationId xmlns:a16="http://schemas.microsoft.com/office/drawing/2014/main" id="{C46F7AE3-80B9-4FEE-95CD-360759538A48}"/>
              </a:ext>
            </a:extLst>
          </p:cNvPr>
          <p:cNvGrpSpPr>
            <a:grpSpLocks/>
          </p:cNvGrpSpPr>
          <p:nvPr/>
        </p:nvGrpSpPr>
        <p:grpSpPr bwMode="auto">
          <a:xfrm>
            <a:off x="8566787" y="2560886"/>
            <a:ext cx="2073249" cy="797384"/>
            <a:chOff x="3639003" y="4539852"/>
            <a:chExt cx="2073249" cy="798420"/>
          </a:xfrm>
        </p:grpSpPr>
        <p:sp>
          <p:nvSpPr>
            <p:cNvPr id="78" name="文本框 77">
              <a:extLst>
                <a:ext uri="{FF2B5EF4-FFF2-40B4-BE49-F238E27FC236}">
                  <a16:creationId xmlns:a16="http://schemas.microsoft.com/office/drawing/2014/main" id="{131DEAF7-817E-42B3-A6C8-53004A9FAB27}"/>
                </a:ext>
              </a:extLst>
            </p:cNvPr>
            <p:cNvSpPr txBox="1"/>
            <p:nvPr/>
          </p:nvSpPr>
          <p:spPr>
            <a:xfrm>
              <a:off x="3639003" y="4836522"/>
              <a:ext cx="2073249" cy="50175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79" name="文本框 78">
              <a:extLst>
                <a:ext uri="{FF2B5EF4-FFF2-40B4-BE49-F238E27FC236}">
                  <a16:creationId xmlns:a16="http://schemas.microsoft.com/office/drawing/2014/main" id="{7AD322E7-7309-4EDC-8E21-B76B5361D678}"/>
                </a:ext>
              </a:extLst>
            </p:cNvPr>
            <p:cNvSpPr txBox="1"/>
            <p:nvPr/>
          </p:nvSpPr>
          <p:spPr>
            <a:xfrm>
              <a:off x="3639003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66181ACF-E351-4273-9439-2DFECD65BBFF}"/>
              </a:ext>
            </a:extLst>
          </p:cNvPr>
          <p:cNvGrpSpPr>
            <a:grpSpLocks/>
          </p:cNvGrpSpPr>
          <p:nvPr/>
        </p:nvGrpSpPr>
        <p:grpSpPr bwMode="auto">
          <a:xfrm>
            <a:off x="1571530" y="2560886"/>
            <a:ext cx="2054476" cy="797384"/>
            <a:chOff x="4726573" y="4539852"/>
            <a:chExt cx="2054476" cy="798420"/>
          </a:xfrm>
        </p:grpSpPr>
        <p:sp>
          <p:nvSpPr>
            <p:cNvPr id="81" name="文本框 80">
              <a:extLst>
                <a:ext uri="{FF2B5EF4-FFF2-40B4-BE49-F238E27FC236}">
                  <a16:creationId xmlns:a16="http://schemas.microsoft.com/office/drawing/2014/main" id="{5D4C515A-78CA-428A-8E44-A72B3325EC3B}"/>
                </a:ext>
              </a:extLst>
            </p:cNvPr>
            <p:cNvSpPr txBox="1"/>
            <p:nvPr/>
          </p:nvSpPr>
          <p:spPr>
            <a:xfrm>
              <a:off x="4726573" y="4836522"/>
              <a:ext cx="2054475" cy="50175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82" name="文本框 81">
              <a:extLst>
                <a:ext uri="{FF2B5EF4-FFF2-40B4-BE49-F238E27FC236}">
                  <a16:creationId xmlns:a16="http://schemas.microsoft.com/office/drawing/2014/main" id="{6A36CBFC-1030-488F-B5D5-0174ADA399CC}"/>
                </a:ext>
              </a:extLst>
            </p:cNvPr>
            <p:cNvSpPr txBox="1"/>
            <p:nvPr/>
          </p:nvSpPr>
          <p:spPr>
            <a:xfrm>
              <a:off x="4732407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C6B13C39-BC01-4A68-A127-70F1F0725BEC}"/>
              </a:ext>
            </a:extLst>
          </p:cNvPr>
          <p:cNvGrpSpPr>
            <a:grpSpLocks/>
          </p:cNvGrpSpPr>
          <p:nvPr/>
        </p:nvGrpSpPr>
        <p:grpSpPr bwMode="auto">
          <a:xfrm>
            <a:off x="8566787" y="4948096"/>
            <a:ext cx="2073249" cy="797384"/>
            <a:chOff x="3639003" y="4539852"/>
            <a:chExt cx="2073249" cy="798420"/>
          </a:xfrm>
        </p:grpSpPr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36A4445E-6FE9-4FC6-99E7-7ECFF273E07C}"/>
                </a:ext>
              </a:extLst>
            </p:cNvPr>
            <p:cNvSpPr txBox="1"/>
            <p:nvPr/>
          </p:nvSpPr>
          <p:spPr>
            <a:xfrm>
              <a:off x="3639003" y="4836522"/>
              <a:ext cx="2073249" cy="50175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01E275CB-0413-411F-8D4E-C8A7B925A0CB}"/>
                </a:ext>
              </a:extLst>
            </p:cNvPr>
            <p:cNvSpPr txBox="1"/>
            <p:nvPr/>
          </p:nvSpPr>
          <p:spPr>
            <a:xfrm>
              <a:off x="3639003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3EA87227-FA00-429D-8A36-E5AAF333EEF3}"/>
              </a:ext>
            </a:extLst>
          </p:cNvPr>
          <p:cNvGrpSpPr>
            <a:grpSpLocks/>
          </p:cNvGrpSpPr>
          <p:nvPr/>
        </p:nvGrpSpPr>
        <p:grpSpPr bwMode="auto">
          <a:xfrm>
            <a:off x="1571530" y="4948096"/>
            <a:ext cx="2054476" cy="797384"/>
            <a:chOff x="4726573" y="4539852"/>
            <a:chExt cx="2054476" cy="798420"/>
          </a:xfrm>
        </p:grpSpPr>
        <p:sp>
          <p:nvSpPr>
            <p:cNvPr id="87" name="文本框 86">
              <a:extLst>
                <a:ext uri="{FF2B5EF4-FFF2-40B4-BE49-F238E27FC236}">
                  <a16:creationId xmlns:a16="http://schemas.microsoft.com/office/drawing/2014/main" id="{A284622E-6E5A-4342-B160-73A93596D457}"/>
                </a:ext>
              </a:extLst>
            </p:cNvPr>
            <p:cNvSpPr txBox="1"/>
            <p:nvPr/>
          </p:nvSpPr>
          <p:spPr>
            <a:xfrm>
              <a:off x="4726573" y="4836522"/>
              <a:ext cx="2054475" cy="50175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88" name="文本框 87">
              <a:extLst>
                <a:ext uri="{FF2B5EF4-FFF2-40B4-BE49-F238E27FC236}">
                  <a16:creationId xmlns:a16="http://schemas.microsoft.com/office/drawing/2014/main" id="{E3969F3E-9994-45F3-8CBA-07F3963ECAE3}"/>
                </a:ext>
              </a:extLst>
            </p:cNvPr>
            <p:cNvSpPr txBox="1"/>
            <p:nvPr/>
          </p:nvSpPr>
          <p:spPr>
            <a:xfrm>
              <a:off x="4732407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6646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5C7FE460-3A64-4957-AD79-165AE4FADB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68659"/>
          <a:stretch/>
        </p:blipFill>
        <p:spPr>
          <a:xfrm rot="4851601">
            <a:off x="1453551" y="-774470"/>
            <a:ext cx="3181829" cy="233244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72D06AA-A1AB-45B4-A047-DCE97348819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838"/>
          <a:stretch/>
        </p:blipFill>
        <p:spPr>
          <a:xfrm rot="5217308">
            <a:off x="-1377468" y="-2154325"/>
            <a:ext cx="6035617" cy="544341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39C857D-258D-4291-B0E4-80CE756ECC4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778"/>
          <a:stretch/>
        </p:blipFill>
        <p:spPr>
          <a:xfrm rot="6920967">
            <a:off x="5328229" y="4874163"/>
            <a:ext cx="2778943" cy="290522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A3EE4F8-C953-4D40-A7DB-0F4DB9C8E2B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604" b="69953"/>
          <a:stretch/>
        </p:blipFill>
        <p:spPr>
          <a:xfrm rot="5043343">
            <a:off x="8388561" y="-623277"/>
            <a:ext cx="3404039" cy="328508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15317AA-F930-4B75-A21D-C53A778FD05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889275">
            <a:off x="5881392" y="-1141018"/>
            <a:ext cx="4539592" cy="482854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6E2FD2E-48D3-4349-A30F-39F960D840CE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865888">
            <a:off x="9722334" y="4632790"/>
            <a:ext cx="4446280" cy="262819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D0A4F8FB-8B8A-430A-9DCA-BD1216CA7283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629" b="34580"/>
          <a:stretch/>
        </p:blipFill>
        <p:spPr>
          <a:xfrm rot="17765386">
            <a:off x="-2165667" y="3672924"/>
            <a:ext cx="4161473" cy="3414587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667D4D4C-76DC-4D9B-B1E2-471A3016CA0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10800000">
            <a:off x="11636384" y="254572"/>
            <a:ext cx="1043900" cy="1116424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8BCC29F5-7425-4DAC-B3B2-BCF85398D60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17581345">
            <a:off x="953417" y="943898"/>
            <a:ext cx="870373" cy="930841"/>
          </a:xfrm>
          <a:prstGeom prst="rect">
            <a:avLst/>
          </a:prstGeom>
        </p:spPr>
      </p:pic>
      <p:sp>
        <p:nvSpPr>
          <p:cNvPr id="21" name="图文框 20">
            <a:extLst>
              <a:ext uri="{FF2B5EF4-FFF2-40B4-BE49-F238E27FC236}">
                <a16:creationId xmlns:a16="http://schemas.microsoft.com/office/drawing/2014/main" id="{B50B180F-4278-4E90-9B21-173A7EF26E86}"/>
              </a:ext>
            </a:extLst>
          </p:cNvPr>
          <p:cNvSpPr/>
          <p:nvPr/>
        </p:nvSpPr>
        <p:spPr>
          <a:xfrm>
            <a:off x="1814286" y="1697593"/>
            <a:ext cx="8563428" cy="3589237"/>
          </a:xfrm>
          <a:prstGeom prst="frame">
            <a:avLst>
              <a:gd name="adj1" fmla="val 322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6E3EE41A-B91D-41C5-845D-EA5EF78F5BC1}"/>
              </a:ext>
            </a:extLst>
          </p:cNvPr>
          <p:cNvSpPr/>
          <p:nvPr/>
        </p:nvSpPr>
        <p:spPr>
          <a:xfrm>
            <a:off x="2532461" y="2248371"/>
            <a:ext cx="7127079" cy="1200329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7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667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Geometr415 Blk BT" panose="020B0802020204020303" pitchFamily="34" charset="0"/>
                <a:ea typeface="+mn-ea"/>
              </a:rPr>
              <a:t>DAZZLE COLOR</a:t>
            </a:r>
            <a:endParaRPr lang="zh-CN" altLang="en-US" sz="72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66700" dist="38100" dir="2700000" algn="tl" rotWithShape="0">
                  <a:prstClr val="black">
                    <a:alpha val="29000"/>
                  </a:prstClr>
                </a:outerShdw>
              </a:effectLst>
              <a:latin typeface="Geometr415 Blk BT" panose="020B0802020204020303" pitchFamily="34" charset="0"/>
              <a:ea typeface="+mn-ea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96356C0-7D3D-4E19-BF6B-0713A2FB6540}"/>
              </a:ext>
            </a:extLst>
          </p:cNvPr>
          <p:cNvSpPr txBox="1"/>
          <p:nvPr/>
        </p:nvSpPr>
        <p:spPr>
          <a:xfrm>
            <a:off x="3164114" y="3801395"/>
            <a:ext cx="5863772" cy="494944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 eaLnBrk="1" fontAlgn="auto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</a:rPr>
              <a:t>This template is exclusively designed by Fei </a:t>
            </a:r>
            <a:r>
              <a:rPr lang="en-US" altLang="zh-CN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</a:rPr>
              <a:t>er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</a:rPr>
              <a:t> creative, and copyrights belong to Bao </a:t>
            </a:r>
            <a:r>
              <a:rPr lang="en-US" altLang="zh-CN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</a:rPr>
              <a:t>tu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</a:rPr>
              <a:t> internet. 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77658EDA-4102-4285-B8B1-61CE1C263C86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66"/>
          <a:stretch/>
        </p:blipFill>
        <p:spPr>
          <a:xfrm rot="5400000">
            <a:off x="3643193" y="4181760"/>
            <a:ext cx="2165981" cy="3224599"/>
          </a:xfrm>
          <a:prstGeom prst="rect">
            <a:avLst/>
          </a:prstGeom>
        </p:spPr>
      </p:pic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F9D5DBDB-CEEF-4032-BE1A-BA6B84FAF147}"/>
              </a:ext>
            </a:extLst>
          </p:cNvPr>
          <p:cNvCxnSpPr/>
          <p:nvPr/>
        </p:nvCxnSpPr>
        <p:spPr>
          <a:xfrm>
            <a:off x="5777088" y="3579327"/>
            <a:ext cx="637824" cy="0"/>
          </a:xfrm>
          <a:prstGeom prst="line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图片 28">
            <a:extLst>
              <a:ext uri="{FF2B5EF4-FFF2-40B4-BE49-F238E27FC236}">
                <a16:creationId xmlns:a16="http://schemas.microsoft.com/office/drawing/2014/main" id="{D0BFA436-0A15-4515-B456-06431EF160A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14" r="39838"/>
          <a:stretch/>
        </p:blipFill>
        <p:spPr>
          <a:xfrm rot="8850060">
            <a:off x="6271486" y="6239838"/>
            <a:ext cx="4018244" cy="5064785"/>
          </a:xfrm>
          <a:custGeom>
            <a:avLst/>
            <a:gdLst>
              <a:gd name="connsiteX0" fmla="*/ 4202426 w 4318640"/>
              <a:gd name="connsiteY0" fmla="*/ 5443418 h 5443418"/>
              <a:gd name="connsiteX1" fmla="*/ 4318640 w 4318640"/>
              <a:gd name="connsiteY1" fmla="*/ 5260990 h 5443418"/>
              <a:gd name="connsiteX2" fmla="*/ 4318640 w 4318640"/>
              <a:gd name="connsiteY2" fmla="*/ 5443418 h 5443418"/>
              <a:gd name="connsiteX3" fmla="*/ 0 w 4318640"/>
              <a:gd name="connsiteY3" fmla="*/ 5443418 h 5443418"/>
              <a:gd name="connsiteX4" fmla="*/ 1 w 4318640"/>
              <a:gd name="connsiteY4" fmla="*/ 0 h 5443418"/>
              <a:gd name="connsiteX5" fmla="*/ 4318640 w 4318640"/>
              <a:gd name="connsiteY5" fmla="*/ 0 h 5443418"/>
              <a:gd name="connsiteX6" fmla="*/ 4318640 w 4318640"/>
              <a:gd name="connsiteY6" fmla="*/ 4371032 h 5443418"/>
              <a:gd name="connsiteX7" fmla="*/ 3602828 w 4318640"/>
              <a:gd name="connsiteY7" fmla="*/ 3915026 h 5443418"/>
              <a:gd name="connsiteX8" fmla="*/ 2629172 w 4318640"/>
              <a:gd name="connsiteY8" fmla="*/ 5443418 h 5443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18640" h="5443418">
                <a:moveTo>
                  <a:pt x="4202426" y="5443418"/>
                </a:moveTo>
                <a:lnTo>
                  <a:pt x="4318640" y="5260990"/>
                </a:lnTo>
                <a:lnTo>
                  <a:pt x="4318640" y="5443418"/>
                </a:lnTo>
                <a:close/>
                <a:moveTo>
                  <a:pt x="0" y="5443418"/>
                </a:moveTo>
                <a:lnTo>
                  <a:pt x="1" y="0"/>
                </a:lnTo>
                <a:lnTo>
                  <a:pt x="4318640" y="0"/>
                </a:lnTo>
                <a:lnTo>
                  <a:pt x="4318640" y="4371032"/>
                </a:lnTo>
                <a:lnTo>
                  <a:pt x="3602828" y="3915026"/>
                </a:lnTo>
                <a:lnTo>
                  <a:pt x="2629172" y="5443418"/>
                </a:lnTo>
                <a:close/>
              </a:path>
            </a:pathLst>
          </a:custGeom>
        </p:spPr>
      </p:pic>
      <p:pic>
        <p:nvPicPr>
          <p:cNvPr id="30" name="Rita Calypso - Paper Mache">
            <a:hlinkClick r:id="" action="ppaction://media"/>
            <a:extLst>
              <a:ext uri="{FF2B5EF4-FFF2-40B4-BE49-F238E27FC236}">
                <a16:creationId xmlns:a16="http://schemas.microsoft.com/office/drawing/2014/main" id="{DA72B213-1E99-4B8D-8942-440A991147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-972457" y="-67752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57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5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25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250"/>
                            </p:stCondLst>
                            <p:childTnLst>
                              <p:par>
                                <p:cTn id="5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750"/>
                            </p:stCondLst>
                            <p:childTnLst>
                              <p:par>
                                <p:cTn id="58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250"/>
                            </p:stCondLst>
                            <p:childTnLst>
                              <p:par>
                                <p:cTn id="6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6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  <p:bldLst>
      <p:bldP spid="21" grpId="0" animBg="1"/>
      <p:bldP spid="22" grpId="0"/>
      <p:bldP spid="2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0149F01B-F26B-46B9-ABC4-72F1D499896D}"/>
              </a:ext>
            </a:extLst>
          </p:cNvPr>
          <p:cNvSpPr/>
          <p:nvPr/>
        </p:nvSpPr>
        <p:spPr>
          <a:xfrm>
            <a:off x="2615653" y="2817016"/>
            <a:ext cx="1980608" cy="1223969"/>
          </a:xfrm>
          <a:custGeom>
            <a:avLst/>
            <a:gdLst>
              <a:gd name="connsiteX0" fmla="*/ 10 w 1980608"/>
              <a:gd name="connsiteY0" fmla="*/ 0 h 1223969"/>
              <a:gd name="connsiteX1" fmla="*/ 1980608 w 1980608"/>
              <a:gd name="connsiteY1" fmla="*/ 15 h 1223969"/>
              <a:gd name="connsiteX2" fmla="*/ 1980599 w 1980608"/>
              <a:gd name="connsiteY2" fmla="*/ 1223969 h 1223969"/>
              <a:gd name="connsiteX3" fmla="*/ 0 w 1980608"/>
              <a:gd name="connsiteY3" fmla="*/ 1223954 h 122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08" h="1223969">
                <a:moveTo>
                  <a:pt x="10" y="0"/>
                </a:moveTo>
                <a:lnTo>
                  <a:pt x="1980608" y="15"/>
                </a:lnTo>
                <a:lnTo>
                  <a:pt x="1980599" y="1223969"/>
                </a:lnTo>
                <a:lnTo>
                  <a:pt x="0" y="1223954"/>
                </a:lnTo>
                <a:close/>
              </a:path>
            </a:pathLst>
          </a:custGeom>
          <a:blipFill>
            <a:blip r:embed="rId3"/>
            <a:stretch>
              <a:fillRect t="-3981" b="-3899"/>
            </a:stretch>
          </a:blipFill>
          <a:ln>
            <a:solidFill>
              <a:schemeClr val="bg1"/>
            </a:solidFill>
          </a:ln>
          <a:effectLst>
            <a:outerShdw blurRad="254000" sx="102000" sy="102000" algn="ctr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36638FC0-49AC-4355-B00F-D40C5066E0E7}"/>
              </a:ext>
            </a:extLst>
          </p:cNvPr>
          <p:cNvSpPr/>
          <p:nvPr/>
        </p:nvSpPr>
        <p:spPr>
          <a:xfrm>
            <a:off x="7643398" y="2817017"/>
            <a:ext cx="1995903" cy="1223977"/>
          </a:xfrm>
          <a:custGeom>
            <a:avLst/>
            <a:gdLst>
              <a:gd name="connsiteX0" fmla="*/ 9 w 1995903"/>
              <a:gd name="connsiteY0" fmla="*/ 0 h 1223977"/>
              <a:gd name="connsiteX1" fmla="*/ 1995903 w 1995903"/>
              <a:gd name="connsiteY1" fmla="*/ 15 h 1223977"/>
              <a:gd name="connsiteX2" fmla="*/ 1995893 w 1995903"/>
              <a:gd name="connsiteY2" fmla="*/ 1223977 h 1223977"/>
              <a:gd name="connsiteX3" fmla="*/ 0 w 1995903"/>
              <a:gd name="connsiteY3" fmla="*/ 1223962 h 122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5903" h="1223977">
                <a:moveTo>
                  <a:pt x="9" y="0"/>
                </a:moveTo>
                <a:lnTo>
                  <a:pt x="1995903" y="15"/>
                </a:lnTo>
                <a:lnTo>
                  <a:pt x="1995893" y="1223977"/>
                </a:lnTo>
                <a:lnTo>
                  <a:pt x="0" y="1223962"/>
                </a:lnTo>
                <a:close/>
              </a:path>
            </a:pathLst>
          </a:custGeom>
          <a:blipFill>
            <a:blip r:embed="rId4"/>
            <a:stretch>
              <a:fillRect t="-4402" b="-4310"/>
            </a:stretch>
          </a:blipFill>
          <a:ln>
            <a:solidFill>
              <a:schemeClr val="bg1"/>
            </a:solidFill>
          </a:ln>
          <a:effectLst>
            <a:outerShdw blurRad="254000" sx="102000" sy="102000" algn="ctr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189E3BBF-723F-4215-B409-2AB355D2B70A}"/>
              </a:ext>
            </a:extLst>
          </p:cNvPr>
          <p:cNvSpPr/>
          <p:nvPr/>
        </p:nvSpPr>
        <p:spPr>
          <a:xfrm>
            <a:off x="4422057" y="2386616"/>
            <a:ext cx="3393504" cy="2097107"/>
          </a:xfrm>
          <a:custGeom>
            <a:avLst/>
            <a:gdLst>
              <a:gd name="connsiteX0" fmla="*/ 16 w 3393504"/>
              <a:gd name="connsiteY0" fmla="*/ 0 h 2097107"/>
              <a:gd name="connsiteX1" fmla="*/ 3393504 w 3393504"/>
              <a:gd name="connsiteY1" fmla="*/ 26 h 2097107"/>
              <a:gd name="connsiteX2" fmla="*/ 3393488 w 3393504"/>
              <a:gd name="connsiteY2" fmla="*/ 2097107 h 2097107"/>
              <a:gd name="connsiteX3" fmla="*/ 0 w 3393504"/>
              <a:gd name="connsiteY3" fmla="*/ 2097080 h 2097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3504" h="2097107">
                <a:moveTo>
                  <a:pt x="16" y="0"/>
                </a:moveTo>
                <a:lnTo>
                  <a:pt x="3393504" y="26"/>
                </a:lnTo>
                <a:lnTo>
                  <a:pt x="3393488" y="2097107"/>
                </a:lnTo>
                <a:lnTo>
                  <a:pt x="0" y="2097080"/>
                </a:lnTo>
                <a:close/>
              </a:path>
            </a:pathLst>
          </a:custGeom>
          <a:blipFill>
            <a:blip r:embed="rId5"/>
            <a:stretch>
              <a:fillRect t="-10747" b="-10617"/>
            </a:stretch>
          </a:blipFill>
          <a:ln>
            <a:solidFill>
              <a:schemeClr val="bg1"/>
            </a:solidFill>
          </a:ln>
          <a:effectLst>
            <a:outerShdw blurRad="254000" sx="102000" sy="102000" algn="ctr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63B06C75-257B-47E6-B1F3-94C280EB45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2071230">
            <a:off x="-429180" y="369860"/>
            <a:ext cx="858360" cy="917994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665B2C57-BDC9-4B9C-AB7A-CA37A1DE70BA}"/>
              </a:ext>
            </a:extLst>
          </p:cNvPr>
          <p:cNvSpPr/>
          <p:nvPr/>
        </p:nvSpPr>
        <p:spPr>
          <a:xfrm>
            <a:off x="1968623" y="534627"/>
            <a:ext cx="3655039" cy="646331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667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Geometr415 Blk BT" panose="020B0802020204020303" pitchFamily="34" charset="0"/>
              </a:rPr>
              <a:t>DAZZLE COLOR</a:t>
            </a:r>
          </a:p>
        </p:txBody>
      </p:sp>
      <p:sp>
        <p:nvSpPr>
          <p:cNvPr id="17" name="图文框 16">
            <a:extLst>
              <a:ext uri="{FF2B5EF4-FFF2-40B4-BE49-F238E27FC236}">
                <a16:creationId xmlns:a16="http://schemas.microsoft.com/office/drawing/2014/main" id="{F076C54D-56E5-4006-981F-64C4C47D290E}"/>
              </a:ext>
            </a:extLst>
          </p:cNvPr>
          <p:cNvSpPr/>
          <p:nvPr/>
        </p:nvSpPr>
        <p:spPr>
          <a:xfrm>
            <a:off x="1794470" y="496214"/>
            <a:ext cx="3947923" cy="726310"/>
          </a:xfrm>
          <a:prstGeom prst="frame">
            <a:avLst>
              <a:gd name="adj1" fmla="val 322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999ACADE-4A13-4909-AEBB-094AA02A1332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66"/>
          <a:stretch/>
        </p:blipFill>
        <p:spPr>
          <a:xfrm rot="5400000" flipH="1" flipV="1">
            <a:off x="314718" y="-314718"/>
            <a:ext cx="1287854" cy="1917290"/>
          </a:xfrm>
          <a:prstGeom prst="rect">
            <a:avLst/>
          </a:prstGeom>
        </p:spPr>
      </p:pic>
      <p:grpSp>
        <p:nvGrpSpPr>
          <p:cNvPr id="19" name="组合 18">
            <a:extLst>
              <a:ext uri="{FF2B5EF4-FFF2-40B4-BE49-F238E27FC236}">
                <a16:creationId xmlns:a16="http://schemas.microsoft.com/office/drawing/2014/main" id="{D1500F16-A674-4A88-BD1B-59C249653958}"/>
              </a:ext>
            </a:extLst>
          </p:cNvPr>
          <p:cNvGrpSpPr/>
          <p:nvPr/>
        </p:nvGrpSpPr>
        <p:grpSpPr>
          <a:xfrm>
            <a:off x="3377839" y="4926823"/>
            <a:ext cx="5436322" cy="835485"/>
            <a:chOff x="1231902" y="2683128"/>
            <a:chExt cx="5436322" cy="835485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CC1F8ECE-226B-45DB-899D-7B3786132A6F}"/>
                </a:ext>
              </a:extLst>
            </p:cNvPr>
            <p:cNvSpPr txBox="1"/>
            <p:nvPr/>
          </p:nvSpPr>
          <p:spPr bwMode="auto">
            <a:xfrm>
              <a:off x="1231902" y="3017514"/>
              <a:ext cx="5436322" cy="50109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internet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66682403-9DAE-4C89-979D-0590241667B1}"/>
                </a:ext>
              </a:extLst>
            </p:cNvPr>
            <p:cNvSpPr txBox="1"/>
            <p:nvPr/>
          </p:nvSpPr>
          <p:spPr bwMode="auto">
            <a:xfrm>
              <a:off x="2524318" y="2683128"/>
              <a:ext cx="2851490" cy="338554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207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5" grpId="0" animBg="1"/>
      <p:bldP spid="2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FDF5F529-B737-40B3-9926-645608B1DEC9}"/>
              </a:ext>
            </a:extLst>
          </p:cNvPr>
          <p:cNvGrpSpPr/>
          <p:nvPr/>
        </p:nvGrpSpPr>
        <p:grpSpPr>
          <a:xfrm>
            <a:off x="7941784" y="2030632"/>
            <a:ext cx="7147434" cy="6894062"/>
            <a:chOff x="7941784" y="2030632"/>
            <a:chExt cx="7147434" cy="6894062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C25DF54D-569D-4F2F-BAD1-81D2619B5B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9838"/>
            <a:stretch/>
          </p:blipFill>
          <p:spPr>
            <a:xfrm rot="16382692" flipH="1">
              <a:off x="9193243" y="2326732"/>
              <a:ext cx="6035617" cy="5443418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89BDBC7-0AE1-4F60-B2FA-689E81E13D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29" b="34580"/>
            <a:stretch/>
          </p:blipFill>
          <p:spPr>
            <a:xfrm rot="14118585">
              <a:off x="7660872" y="5238938"/>
              <a:ext cx="3130350" cy="2568526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BB8ADFF7-4BF0-4E57-9CF1-07CB157706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066"/>
            <a:stretch/>
          </p:blipFill>
          <p:spPr>
            <a:xfrm rot="16200000" flipH="1" flipV="1">
              <a:off x="11649851" y="5485327"/>
              <a:ext cx="2763934" cy="4114800"/>
            </a:xfrm>
            <a:prstGeom prst="rect">
              <a:avLst/>
            </a:prstGeom>
          </p:spPr>
        </p:pic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9912B44B-F5F4-42E9-B1D7-8AF8B5A90405}"/>
              </a:ext>
            </a:extLst>
          </p:cNvPr>
          <p:cNvGrpSpPr/>
          <p:nvPr/>
        </p:nvGrpSpPr>
        <p:grpSpPr>
          <a:xfrm>
            <a:off x="1814286" y="2272608"/>
            <a:ext cx="8563428" cy="2196672"/>
            <a:chOff x="1814286" y="1697594"/>
            <a:chExt cx="8563428" cy="2196672"/>
          </a:xfrm>
        </p:grpSpPr>
        <p:sp>
          <p:nvSpPr>
            <p:cNvPr id="9" name="图文框 8">
              <a:extLst>
                <a:ext uri="{FF2B5EF4-FFF2-40B4-BE49-F238E27FC236}">
                  <a16:creationId xmlns:a16="http://schemas.microsoft.com/office/drawing/2014/main" id="{16E821ED-E5E2-467D-A969-9AE2576041C4}"/>
                </a:ext>
              </a:extLst>
            </p:cNvPr>
            <p:cNvSpPr/>
            <p:nvPr/>
          </p:nvSpPr>
          <p:spPr>
            <a:xfrm>
              <a:off x="1814286" y="1697594"/>
              <a:ext cx="8563428" cy="2196672"/>
            </a:xfrm>
            <a:prstGeom prst="frame">
              <a:avLst>
                <a:gd name="adj1" fmla="val 322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FFC94700-8B3D-48A8-BE79-99D07EE993A5}"/>
                </a:ext>
              </a:extLst>
            </p:cNvPr>
            <p:cNvSpPr/>
            <p:nvPr/>
          </p:nvSpPr>
          <p:spPr>
            <a:xfrm>
              <a:off x="2532461" y="2195766"/>
              <a:ext cx="7127079" cy="1200329"/>
            </a:xfrm>
            <a:prstGeom prst="rect">
              <a:avLst/>
            </a:prstGeom>
          </p:spPr>
          <p:txBody>
            <a:bodyPr wrap="non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defRPr/>
              </a:pPr>
              <a:r>
                <a:rPr lang="en-US" altLang="zh-CN" sz="7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266700" dist="38100" dir="2700000" algn="tl" rotWithShape="0">
                      <a:prstClr val="black">
                        <a:alpha val="29000"/>
                      </a:prstClr>
                    </a:outerShdw>
                  </a:effectLst>
                  <a:latin typeface="Geometr415 Blk BT" panose="020B0802020204020303" pitchFamily="34" charset="0"/>
                </a:rPr>
                <a:t>DAZZLE COLOR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8305781-F11F-4DF9-A010-D0D67A406CA6}"/>
              </a:ext>
            </a:extLst>
          </p:cNvPr>
          <p:cNvGrpSpPr/>
          <p:nvPr/>
        </p:nvGrpSpPr>
        <p:grpSpPr>
          <a:xfrm>
            <a:off x="-1486677" y="-7911"/>
            <a:ext cx="5601477" cy="5841270"/>
            <a:chOff x="-1486677" y="-7911"/>
            <a:chExt cx="5601477" cy="584127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6560E582-CB3A-4025-AD72-F07FEABC1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0800000">
              <a:off x="114300" y="833644"/>
              <a:ext cx="1301084" cy="1391476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FBBEC2BB-9AB4-4C7D-8DEE-56AD3A68A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118428" flipH="1" flipV="1">
              <a:off x="-1526718" y="2496357"/>
              <a:ext cx="3377043" cy="3296962"/>
            </a:xfrm>
            <a:prstGeom prst="rect">
              <a:avLst/>
            </a:prstGeom>
          </p:spPr>
        </p:pic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D9207D83-05CC-45D9-8AD9-6AB2766BB6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066"/>
            <a:stretch/>
          </p:blipFill>
          <p:spPr>
            <a:xfrm rot="5400000" flipH="1" flipV="1">
              <a:off x="675433" y="-683344"/>
              <a:ext cx="2763934" cy="4114800"/>
            </a:xfrm>
            <a:prstGeom prst="rect">
              <a:avLst/>
            </a:prstGeom>
          </p:spPr>
        </p:pic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F4A8317-5B09-43F1-876C-586DBBE8EF37}"/>
              </a:ext>
            </a:extLst>
          </p:cNvPr>
          <p:cNvGrpSpPr/>
          <p:nvPr/>
        </p:nvGrpSpPr>
        <p:grpSpPr>
          <a:xfrm>
            <a:off x="5080001" y="4809849"/>
            <a:ext cx="2032000" cy="286638"/>
            <a:chOff x="3737430" y="4836823"/>
            <a:chExt cx="2675203" cy="377370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229438D5-84CB-45C4-A690-AEC1A848A151}"/>
                </a:ext>
              </a:extLst>
            </p:cNvPr>
            <p:cNvSpPr/>
            <p:nvPr/>
          </p:nvSpPr>
          <p:spPr>
            <a:xfrm>
              <a:off x="3737430" y="4836823"/>
              <a:ext cx="377370" cy="37737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entury Gothic" panose="020B0502020202020204" pitchFamily="34" charset="0"/>
                </a:rPr>
                <a:t>1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A43DCBB3-7293-4E08-B30B-281720E03070}"/>
                </a:ext>
              </a:extLst>
            </p:cNvPr>
            <p:cNvSpPr/>
            <p:nvPr/>
          </p:nvSpPr>
          <p:spPr>
            <a:xfrm>
              <a:off x="4503374" y="4836823"/>
              <a:ext cx="377370" cy="37737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entury Gothic" panose="020B0502020202020204" pitchFamily="34" charset="0"/>
                </a:rPr>
                <a:t>2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6CDE9405-7299-42AD-826A-8C6A5719DC2E}"/>
                </a:ext>
              </a:extLst>
            </p:cNvPr>
            <p:cNvSpPr/>
            <p:nvPr/>
          </p:nvSpPr>
          <p:spPr>
            <a:xfrm>
              <a:off x="5269318" y="4836823"/>
              <a:ext cx="377370" cy="37737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entury Gothic" panose="020B0502020202020204" pitchFamily="34" charset="0"/>
                </a:rPr>
                <a:t>3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0BFBBA26-23A9-4320-BA36-14D58DCF8DFA}"/>
                </a:ext>
              </a:extLst>
            </p:cNvPr>
            <p:cNvSpPr/>
            <p:nvPr/>
          </p:nvSpPr>
          <p:spPr>
            <a:xfrm>
              <a:off x="6035263" y="4836823"/>
              <a:ext cx="377370" cy="37737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4</a:t>
              </a:r>
              <a:endParaRPr lang="zh-CN" altLang="en-US" sz="14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05217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 45">
            <a:extLst>
              <a:ext uri="{FF2B5EF4-FFF2-40B4-BE49-F238E27FC236}">
                <a16:creationId xmlns:a16="http://schemas.microsoft.com/office/drawing/2014/main" id="{FEFDBF50-CF91-4B97-9FDA-933BE70CD735}"/>
              </a:ext>
            </a:extLst>
          </p:cNvPr>
          <p:cNvGrpSpPr/>
          <p:nvPr/>
        </p:nvGrpSpPr>
        <p:grpSpPr>
          <a:xfrm>
            <a:off x="4281713" y="2266375"/>
            <a:ext cx="3628574" cy="3296024"/>
            <a:chOff x="4281713" y="2266375"/>
            <a:chExt cx="3628574" cy="3296024"/>
          </a:xfrm>
        </p:grpSpPr>
        <p:sp>
          <p:nvSpPr>
            <p:cNvPr id="3" name="Freeform: Shape 41">
              <a:extLst>
                <a:ext uri="{FF2B5EF4-FFF2-40B4-BE49-F238E27FC236}">
                  <a16:creationId xmlns:a16="http://schemas.microsoft.com/office/drawing/2014/main" id="{94BB743C-FBE4-47D4-9519-57AE451CCDA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6138" y="2266375"/>
              <a:ext cx="1116245" cy="1523508"/>
            </a:xfrm>
            <a:custGeom>
              <a:avLst/>
              <a:gdLst>
                <a:gd name="T0" fmla="*/ 2230 w 2390"/>
                <a:gd name="T1" fmla="*/ 595 h 3262"/>
                <a:gd name="T2" fmla="*/ 2164 w 2390"/>
                <a:gd name="T3" fmla="*/ 493 h 3262"/>
                <a:gd name="T4" fmla="*/ 2090 w 2390"/>
                <a:gd name="T5" fmla="*/ 399 h 3262"/>
                <a:gd name="T6" fmla="*/ 2006 w 2390"/>
                <a:gd name="T7" fmla="*/ 316 h 3262"/>
                <a:gd name="T8" fmla="*/ 1916 w 2390"/>
                <a:gd name="T9" fmla="*/ 241 h 3262"/>
                <a:gd name="T10" fmla="*/ 1820 w 2390"/>
                <a:gd name="T11" fmla="*/ 175 h 3262"/>
                <a:gd name="T12" fmla="*/ 1720 w 2390"/>
                <a:gd name="T13" fmla="*/ 120 h 3262"/>
                <a:gd name="T14" fmla="*/ 1614 w 2390"/>
                <a:gd name="T15" fmla="*/ 74 h 3262"/>
                <a:gd name="T16" fmla="*/ 1504 w 2390"/>
                <a:gd name="T17" fmla="*/ 40 h 3262"/>
                <a:gd name="T18" fmla="*/ 1393 w 2390"/>
                <a:gd name="T19" fmla="*/ 15 h 3262"/>
                <a:gd name="T20" fmla="*/ 1279 w 2390"/>
                <a:gd name="T21" fmla="*/ 1 h 3262"/>
                <a:gd name="T22" fmla="*/ 1164 w 2390"/>
                <a:gd name="T23" fmla="*/ 0 h 3262"/>
                <a:gd name="T24" fmla="*/ 1048 w 2390"/>
                <a:gd name="T25" fmla="*/ 8 h 3262"/>
                <a:gd name="T26" fmla="*/ 933 w 2390"/>
                <a:gd name="T27" fmla="*/ 28 h 3262"/>
                <a:gd name="T28" fmla="*/ 818 w 2390"/>
                <a:gd name="T29" fmla="*/ 59 h 3262"/>
                <a:gd name="T30" fmla="*/ 707 w 2390"/>
                <a:gd name="T31" fmla="*/ 104 h 3262"/>
                <a:gd name="T32" fmla="*/ 598 w 2390"/>
                <a:gd name="T33" fmla="*/ 159 h 3262"/>
                <a:gd name="T34" fmla="*/ 546 w 2390"/>
                <a:gd name="T35" fmla="*/ 191 h 3262"/>
                <a:gd name="T36" fmla="*/ 448 w 2390"/>
                <a:gd name="T37" fmla="*/ 262 h 3262"/>
                <a:gd name="T38" fmla="*/ 358 w 2390"/>
                <a:gd name="T39" fmla="*/ 340 h 3262"/>
                <a:gd name="T40" fmla="*/ 278 w 2390"/>
                <a:gd name="T41" fmla="*/ 427 h 3262"/>
                <a:gd name="T42" fmla="*/ 209 w 2390"/>
                <a:gd name="T43" fmla="*/ 521 h 3262"/>
                <a:gd name="T44" fmla="*/ 148 w 2390"/>
                <a:gd name="T45" fmla="*/ 618 h 3262"/>
                <a:gd name="T46" fmla="*/ 97 w 2390"/>
                <a:gd name="T47" fmla="*/ 722 h 3262"/>
                <a:gd name="T48" fmla="*/ 58 w 2390"/>
                <a:gd name="T49" fmla="*/ 830 h 3262"/>
                <a:gd name="T50" fmla="*/ 28 w 2390"/>
                <a:gd name="T51" fmla="*/ 939 h 3262"/>
                <a:gd name="T52" fmla="*/ 9 w 2390"/>
                <a:gd name="T53" fmla="*/ 1054 h 3262"/>
                <a:gd name="T54" fmla="*/ 0 w 2390"/>
                <a:gd name="T55" fmla="*/ 1168 h 3262"/>
                <a:gd name="T56" fmla="*/ 4 w 2390"/>
                <a:gd name="T57" fmla="*/ 1283 h 3262"/>
                <a:gd name="T58" fmla="*/ 18 w 2390"/>
                <a:gd name="T59" fmla="*/ 1399 h 3262"/>
                <a:gd name="T60" fmla="*/ 44 w 2390"/>
                <a:gd name="T61" fmla="*/ 1514 h 3262"/>
                <a:gd name="T62" fmla="*/ 82 w 2390"/>
                <a:gd name="T63" fmla="*/ 1627 h 3262"/>
                <a:gd name="T64" fmla="*/ 132 w 2390"/>
                <a:gd name="T65" fmla="*/ 1736 h 3262"/>
                <a:gd name="T66" fmla="*/ 162 w 2390"/>
                <a:gd name="T67" fmla="*/ 1790 h 3262"/>
                <a:gd name="T68" fmla="*/ 205 w 2390"/>
                <a:gd name="T69" fmla="*/ 1859 h 3262"/>
                <a:gd name="T70" fmla="*/ 252 w 2390"/>
                <a:gd name="T71" fmla="*/ 1925 h 3262"/>
                <a:gd name="T72" fmla="*/ 302 w 2390"/>
                <a:gd name="T73" fmla="*/ 1988 h 3262"/>
                <a:gd name="T74" fmla="*/ 358 w 2390"/>
                <a:gd name="T75" fmla="*/ 2045 h 3262"/>
                <a:gd name="T76" fmla="*/ 415 w 2390"/>
                <a:gd name="T77" fmla="*/ 2097 h 3262"/>
                <a:gd name="T78" fmla="*/ 476 w 2390"/>
                <a:gd name="T79" fmla="*/ 2147 h 3262"/>
                <a:gd name="T80" fmla="*/ 540 w 2390"/>
                <a:gd name="T81" fmla="*/ 2191 h 3262"/>
                <a:gd name="T82" fmla="*/ 606 w 2390"/>
                <a:gd name="T83" fmla="*/ 2232 h 3262"/>
                <a:gd name="T84" fmla="*/ 2390 w 2390"/>
                <a:gd name="T85" fmla="*/ 3262 h 3262"/>
                <a:gd name="T86" fmla="*/ 2390 w 2390"/>
                <a:gd name="T87" fmla="*/ 1201 h 3262"/>
                <a:gd name="T88" fmla="*/ 2390 w 2390"/>
                <a:gd name="T89" fmla="*/ 1163 h 3262"/>
                <a:gd name="T90" fmla="*/ 2387 w 2390"/>
                <a:gd name="T91" fmla="*/ 1087 h 3262"/>
                <a:gd name="T92" fmla="*/ 2376 w 2390"/>
                <a:gd name="T93" fmla="*/ 1008 h 3262"/>
                <a:gd name="T94" fmla="*/ 2362 w 2390"/>
                <a:gd name="T95" fmla="*/ 932 h 3262"/>
                <a:gd name="T96" fmla="*/ 2341 w 2390"/>
                <a:gd name="T97" fmla="*/ 856 h 3262"/>
                <a:gd name="T98" fmla="*/ 2317 w 2390"/>
                <a:gd name="T99" fmla="*/ 779 h 3262"/>
                <a:gd name="T100" fmla="*/ 2286 w 2390"/>
                <a:gd name="T101" fmla="*/ 705 h 3262"/>
                <a:gd name="T102" fmla="*/ 2251 w 2390"/>
                <a:gd name="T103" fmla="*/ 632 h 3262"/>
                <a:gd name="T104" fmla="*/ 2230 w 2390"/>
                <a:gd name="T105" fmla="*/ 595 h 3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390" h="3262">
                  <a:moveTo>
                    <a:pt x="2230" y="595"/>
                  </a:moveTo>
                  <a:lnTo>
                    <a:pt x="2230" y="595"/>
                  </a:lnTo>
                  <a:lnTo>
                    <a:pt x="2199" y="543"/>
                  </a:lnTo>
                  <a:lnTo>
                    <a:pt x="2164" y="493"/>
                  </a:lnTo>
                  <a:lnTo>
                    <a:pt x="2128" y="446"/>
                  </a:lnTo>
                  <a:lnTo>
                    <a:pt x="2090" y="399"/>
                  </a:lnTo>
                  <a:lnTo>
                    <a:pt x="2048" y="356"/>
                  </a:lnTo>
                  <a:lnTo>
                    <a:pt x="2006" y="316"/>
                  </a:lnTo>
                  <a:lnTo>
                    <a:pt x="1963" y="276"/>
                  </a:lnTo>
                  <a:lnTo>
                    <a:pt x="1916" y="241"/>
                  </a:lnTo>
                  <a:lnTo>
                    <a:pt x="1869" y="206"/>
                  </a:lnTo>
                  <a:lnTo>
                    <a:pt x="1820" y="175"/>
                  </a:lnTo>
                  <a:lnTo>
                    <a:pt x="1770" y="146"/>
                  </a:lnTo>
                  <a:lnTo>
                    <a:pt x="1720" y="120"/>
                  </a:lnTo>
                  <a:lnTo>
                    <a:pt x="1668" y="95"/>
                  </a:lnTo>
                  <a:lnTo>
                    <a:pt x="1614" y="74"/>
                  </a:lnTo>
                  <a:lnTo>
                    <a:pt x="1560" y="55"/>
                  </a:lnTo>
                  <a:lnTo>
                    <a:pt x="1504" y="40"/>
                  </a:lnTo>
                  <a:lnTo>
                    <a:pt x="1449" y="26"/>
                  </a:lnTo>
                  <a:lnTo>
                    <a:pt x="1393" y="15"/>
                  </a:lnTo>
                  <a:lnTo>
                    <a:pt x="1336" y="7"/>
                  </a:lnTo>
                  <a:lnTo>
                    <a:pt x="1279" y="1"/>
                  </a:lnTo>
                  <a:lnTo>
                    <a:pt x="1221" y="0"/>
                  </a:lnTo>
                  <a:lnTo>
                    <a:pt x="1164" y="0"/>
                  </a:lnTo>
                  <a:lnTo>
                    <a:pt x="1107" y="1"/>
                  </a:lnTo>
                  <a:lnTo>
                    <a:pt x="1048" y="8"/>
                  </a:lnTo>
                  <a:lnTo>
                    <a:pt x="990" y="17"/>
                  </a:lnTo>
                  <a:lnTo>
                    <a:pt x="933" y="28"/>
                  </a:lnTo>
                  <a:lnTo>
                    <a:pt x="876" y="41"/>
                  </a:lnTo>
                  <a:lnTo>
                    <a:pt x="818" y="59"/>
                  </a:lnTo>
                  <a:lnTo>
                    <a:pt x="763" y="80"/>
                  </a:lnTo>
                  <a:lnTo>
                    <a:pt x="707" y="104"/>
                  </a:lnTo>
                  <a:lnTo>
                    <a:pt x="652" y="130"/>
                  </a:lnTo>
                  <a:lnTo>
                    <a:pt x="598" y="159"/>
                  </a:lnTo>
                  <a:lnTo>
                    <a:pt x="598" y="159"/>
                  </a:lnTo>
                  <a:lnTo>
                    <a:pt x="546" y="191"/>
                  </a:lnTo>
                  <a:lnTo>
                    <a:pt x="495" y="225"/>
                  </a:lnTo>
                  <a:lnTo>
                    <a:pt x="448" y="262"/>
                  </a:lnTo>
                  <a:lnTo>
                    <a:pt x="401" y="300"/>
                  </a:lnTo>
                  <a:lnTo>
                    <a:pt x="358" y="340"/>
                  </a:lnTo>
                  <a:lnTo>
                    <a:pt x="318" y="383"/>
                  </a:lnTo>
                  <a:lnTo>
                    <a:pt x="278" y="427"/>
                  </a:lnTo>
                  <a:lnTo>
                    <a:pt x="242" y="472"/>
                  </a:lnTo>
                  <a:lnTo>
                    <a:pt x="209" y="521"/>
                  </a:lnTo>
                  <a:lnTo>
                    <a:pt x="177" y="567"/>
                  </a:lnTo>
                  <a:lnTo>
                    <a:pt x="148" y="618"/>
                  </a:lnTo>
                  <a:lnTo>
                    <a:pt x="122" y="670"/>
                  </a:lnTo>
                  <a:lnTo>
                    <a:pt x="97" y="722"/>
                  </a:lnTo>
                  <a:lnTo>
                    <a:pt x="77" y="774"/>
                  </a:lnTo>
                  <a:lnTo>
                    <a:pt x="58" y="830"/>
                  </a:lnTo>
                  <a:lnTo>
                    <a:pt x="42" y="883"/>
                  </a:lnTo>
                  <a:lnTo>
                    <a:pt x="28" y="939"/>
                  </a:lnTo>
                  <a:lnTo>
                    <a:pt x="18" y="996"/>
                  </a:lnTo>
                  <a:lnTo>
                    <a:pt x="9" y="1054"/>
                  </a:lnTo>
                  <a:lnTo>
                    <a:pt x="4" y="1111"/>
                  </a:lnTo>
                  <a:lnTo>
                    <a:pt x="0" y="1168"/>
                  </a:lnTo>
                  <a:lnTo>
                    <a:pt x="2" y="1225"/>
                  </a:lnTo>
                  <a:lnTo>
                    <a:pt x="4" y="1283"/>
                  </a:lnTo>
                  <a:lnTo>
                    <a:pt x="11" y="1340"/>
                  </a:lnTo>
                  <a:lnTo>
                    <a:pt x="18" y="1399"/>
                  </a:lnTo>
                  <a:lnTo>
                    <a:pt x="30" y="1456"/>
                  </a:lnTo>
                  <a:lnTo>
                    <a:pt x="44" y="1514"/>
                  </a:lnTo>
                  <a:lnTo>
                    <a:pt x="61" y="1569"/>
                  </a:lnTo>
                  <a:lnTo>
                    <a:pt x="82" y="1627"/>
                  </a:lnTo>
                  <a:lnTo>
                    <a:pt x="106" y="1682"/>
                  </a:lnTo>
                  <a:lnTo>
                    <a:pt x="132" y="1736"/>
                  </a:lnTo>
                  <a:lnTo>
                    <a:pt x="162" y="1790"/>
                  </a:lnTo>
                  <a:lnTo>
                    <a:pt x="162" y="1790"/>
                  </a:lnTo>
                  <a:lnTo>
                    <a:pt x="183" y="1826"/>
                  </a:lnTo>
                  <a:lnTo>
                    <a:pt x="205" y="1859"/>
                  </a:lnTo>
                  <a:lnTo>
                    <a:pt x="228" y="1894"/>
                  </a:lnTo>
                  <a:lnTo>
                    <a:pt x="252" y="1925"/>
                  </a:lnTo>
                  <a:lnTo>
                    <a:pt x="276" y="1956"/>
                  </a:lnTo>
                  <a:lnTo>
                    <a:pt x="302" y="1988"/>
                  </a:lnTo>
                  <a:lnTo>
                    <a:pt x="330" y="2017"/>
                  </a:lnTo>
                  <a:lnTo>
                    <a:pt x="358" y="2045"/>
                  </a:lnTo>
                  <a:lnTo>
                    <a:pt x="386" y="2071"/>
                  </a:lnTo>
                  <a:lnTo>
                    <a:pt x="415" y="2097"/>
                  </a:lnTo>
                  <a:lnTo>
                    <a:pt x="445" y="2123"/>
                  </a:lnTo>
                  <a:lnTo>
                    <a:pt x="476" y="2147"/>
                  </a:lnTo>
                  <a:lnTo>
                    <a:pt x="507" y="2170"/>
                  </a:lnTo>
                  <a:lnTo>
                    <a:pt x="540" y="2191"/>
                  </a:lnTo>
                  <a:lnTo>
                    <a:pt x="572" y="2212"/>
                  </a:lnTo>
                  <a:lnTo>
                    <a:pt x="606" y="2232"/>
                  </a:lnTo>
                  <a:lnTo>
                    <a:pt x="606" y="2232"/>
                  </a:lnTo>
                  <a:lnTo>
                    <a:pt x="2390" y="3262"/>
                  </a:lnTo>
                  <a:lnTo>
                    <a:pt x="2390" y="1201"/>
                  </a:lnTo>
                  <a:lnTo>
                    <a:pt x="2390" y="1201"/>
                  </a:lnTo>
                  <a:lnTo>
                    <a:pt x="2390" y="1201"/>
                  </a:lnTo>
                  <a:lnTo>
                    <a:pt x="2390" y="1163"/>
                  </a:lnTo>
                  <a:lnTo>
                    <a:pt x="2388" y="1125"/>
                  </a:lnTo>
                  <a:lnTo>
                    <a:pt x="2387" y="1087"/>
                  </a:lnTo>
                  <a:lnTo>
                    <a:pt x="2381" y="1047"/>
                  </a:lnTo>
                  <a:lnTo>
                    <a:pt x="2376" y="1008"/>
                  </a:lnTo>
                  <a:lnTo>
                    <a:pt x="2369" y="970"/>
                  </a:lnTo>
                  <a:lnTo>
                    <a:pt x="2362" y="932"/>
                  </a:lnTo>
                  <a:lnTo>
                    <a:pt x="2352" y="894"/>
                  </a:lnTo>
                  <a:lnTo>
                    <a:pt x="2341" y="856"/>
                  </a:lnTo>
                  <a:lnTo>
                    <a:pt x="2329" y="817"/>
                  </a:lnTo>
                  <a:lnTo>
                    <a:pt x="2317" y="779"/>
                  </a:lnTo>
                  <a:lnTo>
                    <a:pt x="2302" y="743"/>
                  </a:lnTo>
                  <a:lnTo>
                    <a:pt x="2286" y="705"/>
                  </a:lnTo>
                  <a:lnTo>
                    <a:pt x="2269" y="668"/>
                  </a:lnTo>
                  <a:lnTo>
                    <a:pt x="2251" y="632"/>
                  </a:lnTo>
                  <a:lnTo>
                    <a:pt x="2230" y="595"/>
                  </a:lnTo>
                  <a:lnTo>
                    <a:pt x="2230" y="595"/>
                  </a:lnTo>
                  <a:close/>
                </a:path>
              </a:pathLst>
            </a:custGeom>
            <a:solidFill>
              <a:schemeClr val="bg1"/>
            </a:solidFill>
            <a:ln w="3175">
              <a:solidFill>
                <a:schemeClr val="bg1">
                  <a:lumMod val="75000"/>
                  <a:alpha val="35000"/>
                </a:schemeClr>
              </a:solidFill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sz="1600">
                <a:solidFill>
                  <a:schemeClr val="bg1"/>
                </a:solidFill>
              </a:endParaRPr>
            </a:p>
          </p:txBody>
        </p:sp>
        <p:sp>
          <p:nvSpPr>
            <p:cNvPr id="4" name="Oval 42">
              <a:extLst>
                <a:ext uri="{FF2B5EF4-FFF2-40B4-BE49-F238E27FC236}">
                  <a16:creationId xmlns:a16="http://schemas.microsoft.com/office/drawing/2014/main" id="{4AD1D66F-9FD6-4C59-92C0-31F83DBF5B1D}"/>
                </a:ext>
              </a:extLst>
            </p:cNvPr>
            <p:cNvSpPr/>
            <p:nvPr/>
          </p:nvSpPr>
          <p:spPr>
            <a:xfrm>
              <a:off x="5066266" y="2412301"/>
              <a:ext cx="755986" cy="755987"/>
            </a:xfrm>
            <a:prstGeom prst="ellipse">
              <a:avLst/>
            </a:prstGeom>
            <a:gradFill flip="none" rotWithShape="1"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" name="TextBox 43">
              <a:extLst>
                <a:ext uri="{FF2B5EF4-FFF2-40B4-BE49-F238E27FC236}">
                  <a16:creationId xmlns:a16="http://schemas.microsoft.com/office/drawing/2014/main" id="{F1F10D96-471C-40E4-B746-780451030D4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182459" y="2545116"/>
              <a:ext cx="523601" cy="472268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buClr>
                  <a:srgbClr val="C35954"/>
                </a:buClr>
                <a:buSzPct val="120000"/>
              </a:pPr>
              <a:r>
                <a:rPr lang="en-US" altLang="ko-KR" sz="2400" dirty="0">
                  <a:solidFill>
                    <a:schemeClr val="bg1"/>
                  </a:solidFill>
                  <a:effectLst/>
                </a:rPr>
                <a:t>01</a:t>
              </a:r>
            </a:p>
          </p:txBody>
        </p:sp>
        <p:sp>
          <p:nvSpPr>
            <p:cNvPr id="6" name="Freeform: Shape 38">
              <a:extLst>
                <a:ext uri="{FF2B5EF4-FFF2-40B4-BE49-F238E27FC236}">
                  <a16:creationId xmlns:a16="http://schemas.microsoft.com/office/drawing/2014/main" id="{FF53C5C4-0D66-487F-BF97-62DE7B3B2F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9619" y="2266375"/>
              <a:ext cx="1116245" cy="1523508"/>
            </a:xfrm>
            <a:custGeom>
              <a:avLst/>
              <a:gdLst>
                <a:gd name="T0" fmla="*/ 2230 w 2390"/>
                <a:gd name="T1" fmla="*/ 1790 h 3262"/>
                <a:gd name="T2" fmla="*/ 2286 w 2390"/>
                <a:gd name="T3" fmla="*/ 1682 h 3262"/>
                <a:gd name="T4" fmla="*/ 2329 w 2390"/>
                <a:gd name="T5" fmla="*/ 1569 h 3262"/>
                <a:gd name="T6" fmla="*/ 2362 w 2390"/>
                <a:gd name="T7" fmla="*/ 1456 h 3262"/>
                <a:gd name="T8" fmla="*/ 2381 w 2390"/>
                <a:gd name="T9" fmla="*/ 1340 h 3262"/>
                <a:gd name="T10" fmla="*/ 2390 w 2390"/>
                <a:gd name="T11" fmla="*/ 1225 h 3262"/>
                <a:gd name="T12" fmla="*/ 2388 w 2390"/>
                <a:gd name="T13" fmla="*/ 1111 h 3262"/>
                <a:gd name="T14" fmla="*/ 2374 w 2390"/>
                <a:gd name="T15" fmla="*/ 996 h 3262"/>
                <a:gd name="T16" fmla="*/ 2350 w 2390"/>
                <a:gd name="T17" fmla="*/ 883 h 3262"/>
                <a:gd name="T18" fmla="*/ 2315 w 2390"/>
                <a:gd name="T19" fmla="*/ 774 h 3262"/>
                <a:gd name="T20" fmla="*/ 2270 w 2390"/>
                <a:gd name="T21" fmla="*/ 670 h 3262"/>
                <a:gd name="T22" fmla="*/ 2215 w 2390"/>
                <a:gd name="T23" fmla="*/ 567 h 3262"/>
                <a:gd name="T24" fmla="*/ 2149 w 2390"/>
                <a:gd name="T25" fmla="*/ 472 h 3262"/>
                <a:gd name="T26" fmla="*/ 2074 w 2390"/>
                <a:gd name="T27" fmla="*/ 383 h 3262"/>
                <a:gd name="T28" fmla="*/ 1989 w 2390"/>
                <a:gd name="T29" fmla="*/ 300 h 3262"/>
                <a:gd name="T30" fmla="*/ 1895 w 2390"/>
                <a:gd name="T31" fmla="*/ 225 h 3262"/>
                <a:gd name="T32" fmla="*/ 1793 w 2390"/>
                <a:gd name="T33" fmla="*/ 159 h 3262"/>
                <a:gd name="T34" fmla="*/ 1739 w 2390"/>
                <a:gd name="T35" fmla="*/ 130 h 3262"/>
                <a:gd name="T36" fmla="*/ 1629 w 2390"/>
                <a:gd name="T37" fmla="*/ 80 h 3262"/>
                <a:gd name="T38" fmla="*/ 1516 w 2390"/>
                <a:gd name="T39" fmla="*/ 41 h 3262"/>
                <a:gd name="T40" fmla="*/ 1402 w 2390"/>
                <a:gd name="T41" fmla="*/ 17 h 3262"/>
                <a:gd name="T42" fmla="*/ 1285 w 2390"/>
                <a:gd name="T43" fmla="*/ 1 h 3262"/>
                <a:gd name="T44" fmla="*/ 1171 w 2390"/>
                <a:gd name="T45" fmla="*/ 0 h 3262"/>
                <a:gd name="T46" fmla="*/ 1054 w 2390"/>
                <a:gd name="T47" fmla="*/ 7 h 3262"/>
                <a:gd name="T48" fmla="*/ 942 w 2390"/>
                <a:gd name="T49" fmla="*/ 26 h 3262"/>
                <a:gd name="T50" fmla="*/ 832 w 2390"/>
                <a:gd name="T51" fmla="*/ 55 h 3262"/>
                <a:gd name="T52" fmla="*/ 724 w 2390"/>
                <a:gd name="T53" fmla="*/ 95 h 3262"/>
                <a:gd name="T54" fmla="*/ 620 w 2390"/>
                <a:gd name="T55" fmla="*/ 146 h 3262"/>
                <a:gd name="T56" fmla="*/ 521 w 2390"/>
                <a:gd name="T57" fmla="*/ 206 h 3262"/>
                <a:gd name="T58" fmla="*/ 429 w 2390"/>
                <a:gd name="T59" fmla="*/ 276 h 3262"/>
                <a:gd name="T60" fmla="*/ 342 w 2390"/>
                <a:gd name="T61" fmla="*/ 356 h 3262"/>
                <a:gd name="T62" fmla="*/ 264 w 2390"/>
                <a:gd name="T63" fmla="*/ 446 h 3262"/>
                <a:gd name="T64" fmla="*/ 193 w 2390"/>
                <a:gd name="T65" fmla="*/ 543 h 3262"/>
                <a:gd name="T66" fmla="*/ 162 w 2390"/>
                <a:gd name="T67" fmla="*/ 595 h 3262"/>
                <a:gd name="T68" fmla="*/ 122 w 2390"/>
                <a:gd name="T69" fmla="*/ 668 h 3262"/>
                <a:gd name="T70" fmla="*/ 89 w 2390"/>
                <a:gd name="T71" fmla="*/ 743 h 3262"/>
                <a:gd name="T72" fmla="*/ 61 w 2390"/>
                <a:gd name="T73" fmla="*/ 817 h 3262"/>
                <a:gd name="T74" fmla="*/ 38 w 2390"/>
                <a:gd name="T75" fmla="*/ 894 h 3262"/>
                <a:gd name="T76" fmla="*/ 21 w 2390"/>
                <a:gd name="T77" fmla="*/ 970 h 3262"/>
                <a:gd name="T78" fmla="*/ 9 w 2390"/>
                <a:gd name="T79" fmla="*/ 1047 h 3262"/>
                <a:gd name="T80" fmla="*/ 2 w 2390"/>
                <a:gd name="T81" fmla="*/ 1125 h 3262"/>
                <a:gd name="T82" fmla="*/ 0 w 2390"/>
                <a:gd name="T83" fmla="*/ 1201 h 3262"/>
                <a:gd name="T84" fmla="*/ 0 w 2390"/>
                <a:gd name="T85" fmla="*/ 3262 h 3262"/>
                <a:gd name="T86" fmla="*/ 1786 w 2390"/>
                <a:gd name="T87" fmla="*/ 2232 h 3262"/>
                <a:gd name="T88" fmla="*/ 1819 w 2390"/>
                <a:gd name="T89" fmla="*/ 2212 h 3262"/>
                <a:gd name="T90" fmla="*/ 1883 w 2390"/>
                <a:gd name="T91" fmla="*/ 2170 h 3262"/>
                <a:gd name="T92" fmla="*/ 1945 w 2390"/>
                <a:gd name="T93" fmla="*/ 2123 h 3262"/>
                <a:gd name="T94" fmla="*/ 2004 w 2390"/>
                <a:gd name="T95" fmla="*/ 2071 h 3262"/>
                <a:gd name="T96" fmla="*/ 2062 w 2390"/>
                <a:gd name="T97" fmla="*/ 2017 h 3262"/>
                <a:gd name="T98" fmla="*/ 2114 w 2390"/>
                <a:gd name="T99" fmla="*/ 1956 h 3262"/>
                <a:gd name="T100" fmla="*/ 2164 w 2390"/>
                <a:gd name="T101" fmla="*/ 1894 h 3262"/>
                <a:gd name="T102" fmla="*/ 2209 w 2390"/>
                <a:gd name="T103" fmla="*/ 1826 h 3262"/>
                <a:gd name="T104" fmla="*/ 2230 w 2390"/>
                <a:gd name="T105" fmla="*/ 1790 h 3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390" h="3262">
                  <a:moveTo>
                    <a:pt x="2230" y="1790"/>
                  </a:moveTo>
                  <a:lnTo>
                    <a:pt x="2230" y="1790"/>
                  </a:lnTo>
                  <a:lnTo>
                    <a:pt x="2260" y="1736"/>
                  </a:lnTo>
                  <a:lnTo>
                    <a:pt x="2286" y="1682"/>
                  </a:lnTo>
                  <a:lnTo>
                    <a:pt x="2310" y="1627"/>
                  </a:lnTo>
                  <a:lnTo>
                    <a:pt x="2329" y="1569"/>
                  </a:lnTo>
                  <a:lnTo>
                    <a:pt x="2347" y="1514"/>
                  </a:lnTo>
                  <a:lnTo>
                    <a:pt x="2362" y="1456"/>
                  </a:lnTo>
                  <a:lnTo>
                    <a:pt x="2373" y="1399"/>
                  </a:lnTo>
                  <a:lnTo>
                    <a:pt x="2381" y="1340"/>
                  </a:lnTo>
                  <a:lnTo>
                    <a:pt x="2387" y="1283"/>
                  </a:lnTo>
                  <a:lnTo>
                    <a:pt x="2390" y="1225"/>
                  </a:lnTo>
                  <a:lnTo>
                    <a:pt x="2390" y="1168"/>
                  </a:lnTo>
                  <a:lnTo>
                    <a:pt x="2388" y="1111"/>
                  </a:lnTo>
                  <a:lnTo>
                    <a:pt x="2381" y="1054"/>
                  </a:lnTo>
                  <a:lnTo>
                    <a:pt x="2374" y="996"/>
                  </a:lnTo>
                  <a:lnTo>
                    <a:pt x="2364" y="939"/>
                  </a:lnTo>
                  <a:lnTo>
                    <a:pt x="2350" y="883"/>
                  </a:lnTo>
                  <a:lnTo>
                    <a:pt x="2333" y="830"/>
                  </a:lnTo>
                  <a:lnTo>
                    <a:pt x="2315" y="774"/>
                  </a:lnTo>
                  <a:lnTo>
                    <a:pt x="2293" y="722"/>
                  </a:lnTo>
                  <a:lnTo>
                    <a:pt x="2270" y="670"/>
                  </a:lnTo>
                  <a:lnTo>
                    <a:pt x="2242" y="618"/>
                  </a:lnTo>
                  <a:lnTo>
                    <a:pt x="2215" y="567"/>
                  </a:lnTo>
                  <a:lnTo>
                    <a:pt x="2183" y="521"/>
                  </a:lnTo>
                  <a:lnTo>
                    <a:pt x="2149" y="472"/>
                  </a:lnTo>
                  <a:lnTo>
                    <a:pt x="2112" y="427"/>
                  </a:lnTo>
                  <a:lnTo>
                    <a:pt x="2074" y="383"/>
                  </a:lnTo>
                  <a:lnTo>
                    <a:pt x="2032" y="340"/>
                  </a:lnTo>
                  <a:lnTo>
                    <a:pt x="1989" y="300"/>
                  </a:lnTo>
                  <a:lnTo>
                    <a:pt x="1944" y="262"/>
                  </a:lnTo>
                  <a:lnTo>
                    <a:pt x="1895" y="225"/>
                  </a:lnTo>
                  <a:lnTo>
                    <a:pt x="1846" y="191"/>
                  </a:lnTo>
                  <a:lnTo>
                    <a:pt x="1793" y="159"/>
                  </a:lnTo>
                  <a:lnTo>
                    <a:pt x="1793" y="159"/>
                  </a:lnTo>
                  <a:lnTo>
                    <a:pt x="1739" y="130"/>
                  </a:lnTo>
                  <a:lnTo>
                    <a:pt x="1685" y="104"/>
                  </a:lnTo>
                  <a:lnTo>
                    <a:pt x="1629" y="80"/>
                  </a:lnTo>
                  <a:lnTo>
                    <a:pt x="1572" y="59"/>
                  </a:lnTo>
                  <a:lnTo>
                    <a:pt x="1516" y="41"/>
                  </a:lnTo>
                  <a:lnTo>
                    <a:pt x="1459" y="28"/>
                  </a:lnTo>
                  <a:lnTo>
                    <a:pt x="1402" y="17"/>
                  </a:lnTo>
                  <a:lnTo>
                    <a:pt x="1343" y="8"/>
                  </a:lnTo>
                  <a:lnTo>
                    <a:pt x="1285" y="1"/>
                  </a:lnTo>
                  <a:lnTo>
                    <a:pt x="1228" y="0"/>
                  </a:lnTo>
                  <a:lnTo>
                    <a:pt x="1171" y="0"/>
                  </a:lnTo>
                  <a:lnTo>
                    <a:pt x="1112" y="1"/>
                  </a:lnTo>
                  <a:lnTo>
                    <a:pt x="1054" y="7"/>
                  </a:lnTo>
                  <a:lnTo>
                    <a:pt x="999" y="15"/>
                  </a:lnTo>
                  <a:lnTo>
                    <a:pt x="942" y="26"/>
                  </a:lnTo>
                  <a:lnTo>
                    <a:pt x="886" y="40"/>
                  </a:lnTo>
                  <a:lnTo>
                    <a:pt x="832" y="55"/>
                  </a:lnTo>
                  <a:lnTo>
                    <a:pt x="777" y="74"/>
                  </a:lnTo>
                  <a:lnTo>
                    <a:pt x="724" y="95"/>
                  </a:lnTo>
                  <a:lnTo>
                    <a:pt x="672" y="120"/>
                  </a:lnTo>
                  <a:lnTo>
                    <a:pt x="620" y="146"/>
                  </a:lnTo>
                  <a:lnTo>
                    <a:pt x="570" y="175"/>
                  </a:lnTo>
                  <a:lnTo>
                    <a:pt x="521" y="206"/>
                  </a:lnTo>
                  <a:lnTo>
                    <a:pt x="474" y="241"/>
                  </a:lnTo>
                  <a:lnTo>
                    <a:pt x="429" y="276"/>
                  </a:lnTo>
                  <a:lnTo>
                    <a:pt x="386" y="316"/>
                  </a:lnTo>
                  <a:lnTo>
                    <a:pt x="342" y="356"/>
                  </a:lnTo>
                  <a:lnTo>
                    <a:pt x="302" y="399"/>
                  </a:lnTo>
                  <a:lnTo>
                    <a:pt x="264" y="446"/>
                  </a:lnTo>
                  <a:lnTo>
                    <a:pt x="228" y="493"/>
                  </a:lnTo>
                  <a:lnTo>
                    <a:pt x="193" y="543"/>
                  </a:lnTo>
                  <a:lnTo>
                    <a:pt x="162" y="595"/>
                  </a:lnTo>
                  <a:lnTo>
                    <a:pt x="162" y="595"/>
                  </a:lnTo>
                  <a:lnTo>
                    <a:pt x="141" y="632"/>
                  </a:lnTo>
                  <a:lnTo>
                    <a:pt x="122" y="668"/>
                  </a:lnTo>
                  <a:lnTo>
                    <a:pt x="104" y="705"/>
                  </a:lnTo>
                  <a:lnTo>
                    <a:pt x="89" y="743"/>
                  </a:lnTo>
                  <a:lnTo>
                    <a:pt x="75" y="779"/>
                  </a:lnTo>
                  <a:lnTo>
                    <a:pt x="61" y="817"/>
                  </a:lnTo>
                  <a:lnTo>
                    <a:pt x="49" y="856"/>
                  </a:lnTo>
                  <a:lnTo>
                    <a:pt x="38" y="894"/>
                  </a:lnTo>
                  <a:lnTo>
                    <a:pt x="30" y="932"/>
                  </a:lnTo>
                  <a:lnTo>
                    <a:pt x="21" y="970"/>
                  </a:lnTo>
                  <a:lnTo>
                    <a:pt x="14" y="1008"/>
                  </a:lnTo>
                  <a:lnTo>
                    <a:pt x="9" y="1047"/>
                  </a:lnTo>
                  <a:lnTo>
                    <a:pt x="5" y="1087"/>
                  </a:lnTo>
                  <a:lnTo>
                    <a:pt x="2" y="1125"/>
                  </a:lnTo>
                  <a:lnTo>
                    <a:pt x="0" y="1163"/>
                  </a:lnTo>
                  <a:lnTo>
                    <a:pt x="0" y="1201"/>
                  </a:lnTo>
                  <a:lnTo>
                    <a:pt x="0" y="1201"/>
                  </a:lnTo>
                  <a:lnTo>
                    <a:pt x="0" y="3262"/>
                  </a:lnTo>
                  <a:lnTo>
                    <a:pt x="1786" y="2232"/>
                  </a:lnTo>
                  <a:lnTo>
                    <a:pt x="1786" y="2232"/>
                  </a:lnTo>
                  <a:lnTo>
                    <a:pt x="1786" y="2232"/>
                  </a:lnTo>
                  <a:lnTo>
                    <a:pt x="1819" y="2212"/>
                  </a:lnTo>
                  <a:lnTo>
                    <a:pt x="1852" y="2191"/>
                  </a:lnTo>
                  <a:lnTo>
                    <a:pt x="1883" y="2170"/>
                  </a:lnTo>
                  <a:lnTo>
                    <a:pt x="1916" y="2147"/>
                  </a:lnTo>
                  <a:lnTo>
                    <a:pt x="1945" y="2123"/>
                  </a:lnTo>
                  <a:lnTo>
                    <a:pt x="1977" y="2097"/>
                  </a:lnTo>
                  <a:lnTo>
                    <a:pt x="2004" y="2071"/>
                  </a:lnTo>
                  <a:lnTo>
                    <a:pt x="2034" y="2045"/>
                  </a:lnTo>
                  <a:lnTo>
                    <a:pt x="2062" y="2017"/>
                  </a:lnTo>
                  <a:lnTo>
                    <a:pt x="2088" y="1988"/>
                  </a:lnTo>
                  <a:lnTo>
                    <a:pt x="2114" y="1956"/>
                  </a:lnTo>
                  <a:lnTo>
                    <a:pt x="2140" y="1925"/>
                  </a:lnTo>
                  <a:lnTo>
                    <a:pt x="2164" y="1894"/>
                  </a:lnTo>
                  <a:lnTo>
                    <a:pt x="2187" y="1859"/>
                  </a:lnTo>
                  <a:lnTo>
                    <a:pt x="2209" y="1826"/>
                  </a:lnTo>
                  <a:lnTo>
                    <a:pt x="2230" y="1790"/>
                  </a:lnTo>
                  <a:lnTo>
                    <a:pt x="2230" y="1790"/>
                  </a:lnTo>
                  <a:close/>
                </a:path>
              </a:pathLst>
            </a:custGeom>
            <a:solidFill>
              <a:schemeClr val="bg1"/>
            </a:solidFill>
            <a:ln w="3175">
              <a:solidFill>
                <a:schemeClr val="bg1">
                  <a:lumMod val="75000"/>
                  <a:alpha val="35000"/>
                </a:schemeClr>
              </a:solidFill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sz="1600">
                <a:solidFill>
                  <a:schemeClr val="bg1"/>
                </a:solidFill>
              </a:endParaRPr>
            </a:p>
          </p:txBody>
        </p:sp>
        <p:sp>
          <p:nvSpPr>
            <p:cNvPr id="7" name="Oval 39">
              <a:extLst>
                <a:ext uri="{FF2B5EF4-FFF2-40B4-BE49-F238E27FC236}">
                  <a16:creationId xmlns:a16="http://schemas.microsoft.com/office/drawing/2014/main" id="{C25E568C-5D85-4B52-A582-0EB3D1644E92}"/>
                </a:ext>
              </a:extLst>
            </p:cNvPr>
            <p:cNvSpPr/>
            <p:nvPr/>
          </p:nvSpPr>
          <p:spPr>
            <a:xfrm>
              <a:off x="6381073" y="2412301"/>
              <a:ext cx="755986" cy="755987"/>
            </a:xfrm>
            <a:prstGeom prst="ellipse">
              <a:avLst/>
            </a:prstGeom>
            <a:gradFill flip="none" rotWithShape="1"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8" name="TextBox 40">
              <a:extLst>
                <a:ext uri="{FF2B5EF4-FFF2-40B4-BE49-F238E27FC236}">
                  <a16:creationId xmlns:a16="http://schemas.microsoft.com/office/drawing/2014/main" id="{7EBD6E72-6BEC-402A-B9F7-ED46F593844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497266" y="2545116"/>
              <a:ext cx="523601" cy="472268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buClr>
                  <a:srgbClr val="C35954"/>
                </a:buClr>
                <a:buSzPct val="120000"/>
              </a:pPr>
              <a:r>
                <a:rPr lang="en-US" altLang="ko-KR" sz="2400">
                  <a:solidFill>
                    <a:schemeClr val="bg1"/>
                  </a:solidFill>
                  <a:effectLst/>
                </a:rPr>
                <a:t>02</a:t>
              </a:r>
            </a:p>
          </p:txBody>
        </p:sp>
        <p:sp>
          <p:nvSpPr>
            <p:cNvPr id="9" name="Freeform: Shape 35">
              <a:extLst>
                <a:ext uri="{FF2B5EF4-FFF2-40B4-BE49-F238E27FC236}">
                  <a16:creationId xmlns:a16="http://schemas.microsoft.com/office/drawing/2014/main" id="{55FE288A-6D36-4220-BCC5-E0CE7497C6F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6138" y="4038891"/>
              <a:ext cx="1116245" cy="1523508"/>
            </a:xfrm>
            <a:custGeom>
              <a:avLst/>
              <a:gdLst>
                <a:gd name="T0" fmla="*/ 162 w 2390"/>
                <a:gd name="T1" fmla="*/ 1472 h 3262"/>
                <a:gd name="T2" fmla="*/ 106 w 2390"/>
                <a:gd name="T3" fmla="*/ 1580 h 3262"/>
                <a:gd name="T4" fmla="*/ 61 w 2390"/>
                <a:gd name="T5" fmla="*/ 1693 h 3262"/>
                <a:gd name="T6" fmla="*/ 30 w 2390"/>
                <a:gd name="T7" fmla="*/ 1806 h 3262"/>
                <a:gd name="T8" fmla="*/ 11 w 2390"/>
                <a:gd name="T9" fmla="*/ 1922 h 3262"/>
                <a:gd name="T10" fmla="*/ 2 w 2390"/>
                <a:gd name="T11" fmla="*/ 2037 h 3262"/>
                <a:gd name="T12" fmla="*/ 4 w 2390"/>
                <a:gd name="T13" fmla="*/ 2153 h 3262"/>
                <a:gd name="T14" fmla="*/ 18 w 2390"/>
                <a:gd name="T15" fmla="*/ 2266 h 3262"/>
                <a:gd name="T16" fmla="*/ 42 w 2390"/>
                <a:gd name="T17" fmla="*/ 2379 h 3262"/>
                <a:gd name="T18" fmla="*/ 77 w 2390"/>
                <a:gd name="T19" fmla="*/ 2488 h 3262"/>
                <a:gd name="T20" fmla="*/ 122 w 2390"/>
                <a:gd name="T21" fmla="*/ 2592 h 3262"/>
                <a:gd name="T22" fmla="*/ 177 w 2390"/>
                <a:gd name="T23" fmla="*/ 2695 h 3262"/>
                <a:gd name="T24" fmla="*/ 242 w 2390"/>
                <a:gd name="T25" fmla="*/ 2790 h 3262"/>
                <a:gd name="T26" fmla="*/ 318 w 2390"/>
                <a:gd name="T27" fmla="*/ 2879 h 3262"/>
                <a:gd name="T28" fmla="*/ 401 w 2390"/>
                <a:gd name="T29" fmla="*/ 2962 h 3262"/>
                <a:gd name="T30" fmla="*/ 495 w 2390"/>
                <a:gd name="T31" fmla="*/ 3037 h 3262"/>
                <a:gd name="T32" fmla="*/ 598 w 2390"/>
                <a:gd name="T33" fmla="*/ 3103 h 3262"/>
                <a:gd name="T34" fmla="*/ 652 w 2390"/>
                <a:gd name="T35" fmla="*/ 3132 h 3262"/>
                <a:gd name="T36" fmla="*/ 763 w 2390"/>
                <a:gd name="T37" fmla="*/ 3182 h 3262"/>
                <a:gd name="T38" fmla="*/ 876 w 2390"/>
                <a:gd name="T39" fmla="*/ 3221 h 3262"/>
                <a:gd name="T40" fmla="*/ 990 w 2390"/>
                <a:gd name="T41" fmla="*/ 3245 h 3262"/>
                <a:gd name="T42" fmla="*/ 1107 w 2390"/>
                <a:gd name="T43" fmla="*/ 3261 h 3262"/>
                <a:gd name="T44" fmla="*/ 1221 w 2390"/>
                <a:gd name="T45" fmla="*/ 3262 h 3262"/>
                <a:gd name="T46" fmla="*/ 1336 w 2390"/>
                <a:gd name="T47" fmla="*/ 3255 h 3262"/>
                <a:gd name="T48" fmla="*/ 1449 w 2390"/>
                <a:gd name="T49" fmla="*/ 3236 h 3262"/>
                <a:gd name="T50" fmla="*/ 1560 w 2390"/>
                <a:gd name="T51" fmla="*/ 3207 h 3262"/>
                <a:gd name="T52" fmla="*/ 1668 w 2390"/>
                <a:gd name="T53" fmla="*/ 3167 h 3262"/>
                <a:gd name="T54" fmla="*/ 1770 w 2390"/>
                <a:gd name="T55" fmla="*/ 3116 h 3262"/>
                <a:gd name="T56" fmla="*/ 1869 w 2390"/>
                <a:gd name="T57" fmla="*/ 3056 h 3262"/>
                <a:gd name="T58" fmla="*/ 1963 w 2390"/>
                <a:gd name="T59" fmla="*/ 2986 h 3262"/>
                <a:gd name="T60" fmla="*/ 2048 w 2390"/>
                <a:gd name="T61" fmla="*/ 2906 h 3262"/>
                <a:gd name="T62" fmla="*/ 2128 w 2390"/>
                <a:gd name="T63" fmla="*/ 2816 h 3262"/>
                <a:gd name="T64" fmla="*/ 2199 w 2390"/>
                <a:gd name="T65" fmla="*/ 2719 h 3262"/>
                <a:gd name="T66" fmla="*/ 2230 w 2390"/>
                <a:gd name="T67" fmla="*/ 2667 h 3262"/>
                <a:gd name="T68" fmla="*/ 2269 w 2390"/>
                <a:gd name="T69" fmla="*/ 2594 h 3262"/>
                <a:gd name="T70" fmla="*/ 2302 w 2390"/>
                <a:gd name="T71" fmla="*/ 2519 h 3262"/>
                <a:gd name="T72" fmla="*/ 2329 w 2390"/>
                <a:gd name="T73" fmla="*/ 2445 h 3262"/>
                <a:gd name="T74" fmla="*/ 2352 w 2390"/>
                <a:gd name="T75" fmla="*/ 2368 h 3262"/>
                <a:gd name="T76" fmla="*/ 2369 w 2390"/>
                <a:gd name="T77" fmla="*/ 2292 h 3262"/>
                <a:gd name="T78" fmla="*/ 2381 w 2390"/>
                <a:gd name="T79" fmla="*/ 2215 h 3262"/>
                <a:gd name="T80" fmla="*/ 2388 w 2390"/>
                <a:gd name="T81" fmla="*/ 2137 h 3262"/>
                <a:gd name="T82" fmla="*/ 2390 w 2390"/>
                <a:gd name="T83" fmla="*/ 2061 h 3262"/>
                <a:gd name="T84" fmla="*/ 2390 w 2390"/>
                <a:gd name="T85" fmla="*/ 0 h 3262"/>
                <a:gd name="T86" fmla="*/ 606 w 2390"/>
                <a:gd name="T87" fmla="*/ 1030 h 3262"/>
                <a:gd name="T88" fmla="*/ 572 w 2390"/>
                <a:gd name="T89" fmla="*/ 1050 h 3262"/>
                <a:gd name="T90" fmla="*/ 507 w 2390"/>
                <a:gd name="T91" fmla="*/ 1092 h 3262"/>
                <a:gd name="T92" fmla="*/ 445 w 2390"/>
                <a:gd name="T93" fmla="*/ 1139 h 3262"/>
                <a:gd name="T94" fmla="*/ 386 w 2390"/>
                <a:gd name="T95" fmla="*/ 1191 h 3262"/>
                <a:gd name="T96" fmla="*/ 330 w 2390"/>
                <a:gd name="T97" fmla="*/ 1245 h 3262"/>
                <a:gd name="T98" fmla="*/ 276 w 2390"/>
                <a:gd name="T99" fmla="*/ 1306 h 3262"/>
                <a:gd name="T100" fmla="*/ 228 w 2390"/>
                <a:gd name="T101" fmla="*/ 1368 h 3262"/>
                <a:gd name="T102" fmla="*/ 183 w 2390"/>
                <a:gd name="T103" fmla="*/ 1436 h 3262"/>
                <a:gd name="T104" fmla="*/ 162 w 2390"/>
                <a:gd name="T105" fmla="*/ 1472 h 3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390" h="3262">
                  <a:moveTo>
                    <a:pt x="162" y="1472"/>
                  </a:moveTo>
                  <a:lnTo>
                    <a:pt x="162" y="1472"/>
                  </a:lnTo>
                  <a:lnTo>
                    <a:pt x="132" y="1526"/>
                  </a:lnTo>
                  <a:lnTo>
                    <a:pt x="106" y="1580"/>
                  </a:lnTo>
                  <a:lnTo>
                    <a:pt x="82" y="1635"/>
                  </a:lnTo>
                  <a:lnTo>
                    <a:pt x="61" y="1693"/>
                  </a:lnTo>
                  <a:lnTo>
                    <a:pt x="44" y="1748"/>
                  </a:lnTo>
                  <a:lnTo>
                    <a:pt x="30" y="1806"/>
                  </a:lnTo>
                  <a:lnTo>
                    <a:pt x="18" y="1863"/>
                  </a:lnTo>
                  <a:lnTo>
                    <a:pt x="11" y="1922"/>
                  </a:lnTo>
                  <a:lnTo>
                    <a:pt x="4" y="1979"/>
                  </a:lnTo>
                  <a:lnTo>
                    <a:pt x="2" y="2037"/>
                  </a:lnTo>
                  <a:lnTo>
                    <a:pt x="0" y="2094"/>
                  </a:lnTo>
                  <a:lnTo>
                    <a:pt x="4" y="2153"/>
                  </a:lnTo>
                  <a:lnTo>
                    <a:pt x="9" y="2208"/>
                  </a:lnTo>
                  <a:lnTo>
                    <a:pt x="18" y="2266"/>
                  </a:lnTo>
                  <a:lnTo>
                    <a:pt x="28" y="2323"/>
                  </a:lnTo>
                  <a:lnTo>
                    <a:pt x="42" y="2379"/>
                  </a:lnTo>
                  <a:lnTo>
                    <a:pt x="58" y="2432"/>
                  </a:lnTo>
                  <a:lnTo>
                    <a:pt x="77" y="2488"/>
                  </a:lnTo>
                  <a:lnTo>
                    <a:pt x="97" y="2540"/>
                  </a:lnTo>
                  <a:lnTo>
                    <a:pt x="122" y="2592"/>
                  </a:lnTo>
                  <a:lnTo>
                    <a:pt x="148" y="2644"/>
                  </a:lnTo>
                  <a:lnTo>
                    <a:pt x="177" y="2695"/>
                  </a:lnTo>
                  <a:lnTo>
                    <a:pt x="209" y="2741"/>
                  </a:lnTo>
                  <a:lnTo>
                    <a:pt x="242" y="2790"/>
                  </a:lnTo>
                  <a:lnTo>
                    <a:pt x="278" y="2835"/>
                  </a:lnTo>
                  <a:lnTo>
                    <a:pt x="318" y="2879"/>
                  </a:lnTo>
                  <a:lnTo>
                    <a:pt x="358" y="2922"/>
                  </a:lnTo>
                  <a:lnTo>
                    <a:pt x="401" y="2962"/>
                  </a:lnTo>
                  <a:lnTo>
                    <a:pt x="448" y="3000"/>
                  </a:lnTo>
                  <a:lnTo>
                    <a:pt x="495" y="3037"/>
                  </a:lnTo>
                  <a:lnTo>
                    <a:pt x="546" y="3071"/>
                  </a:lnTo>
                  <a:lnTo>
                    <a:pt x="598" y="3103"/>
                  </a:lnTo>
                  <a:lnTo>
                    <a:pt x="598" y="3103"/>
                  </a:lnTo>
                  <a:lnTo>
                    <a:pt x="652" y="3132"/>
                  </a:lnTo>
                  <a:lnTo>
                    <a:pt x="707" y="3158"/>
                  </a:lnTo>
                  <a:lnTo>
                    <a:pt x="763" y="3182"/>
                  </a:lnTo>
                  <a:lnTo>
                    <a:pt x="818" y="3203"/>
                  </a:lnTo>
                  <a:lnTo>
                    <a:pt x="876" y="3221"/>
                  </a:lnTo>
                  <a:lnTo>
                    <a:pt x="933" y="3234"/>
                  </a:lnTo>
                  <a:lnTo>
                    <a:pt x="990" y="3245"/>
                  </a:lnTo>
                  <a:lnTo>
                    <a:pt x="1048" y="3254"/>
                  </a:lnTo>
                  <a:lnTo>
                    <a:pt x="1107" y="3261"/>
                  </a:lnTo>
                  <a:lnTo>
                    <a:pt x="1164" y="3262"/>
                  </a:lnTo>
                  <a:lnTo>
                    <a:pt x="1221" y="3262"/>
                  </a:lnTo>
                  <a:lnTo>
                    <a:pt x="1279" y="3261"/>
                  </a:lnTo>
                  <a:lnTo>
                    <a:pt x="1336" y="3255"/>
                  </a:lnTo>
                  <a:lnTo>
                    <a:pt x="1393" y="3247"/>
                  </a:lnTo>
                  <a:lnTo>
                    <a:pt x="1449" y="3236"/>
                  </a:lnTo>
                  <a:lnTo>
                    <a:pt x="1504" y="3222"/>
                  </a:lnTo>
                  <a:lnTo>
                    <a:pt x="1560" y="3207"/>
                  </a:lnTo>
                  <a:lnTo>
                    <a:pt x="1614" y="3188"/>
                  </a:lnTo>
                  <a:lnTo>
                    <a:pt x="1668" y="3167"/>
                  </a:lnTo>
                  <a:lnTo>
                    <a:pt x="1720" y="3142"/>
                  </a:lnTo>
                  <a:lnTo>
                    <a:pt x="1770" y="3116"/>
                  </a:lnTo>
                  <a:lnTo>
                    <a:pt x="1820" y="3087"/>
                  </a:lnTo>
                  <a:lnTo>
                    <a:pt x="1869" y="3056"/>
                  </a:lnTo>
                  <a:lnTo>
                    <a:pt x="1916" y="3021"/>
                  </a:lnTo>
                  <a:lnTo>
                    <a:pt x="1963" y="2986"/>
                  </a:lnTo>
                  <a:lnTo>
                    <a:pt x="2006" y="2946"/>
                  </a:lnTo>
                  <a:lnTo>
                    <a:pt x="2048" y="2906"/>
                  </a:lnTo>
                  <a:lnTo>
                    <a:pt x="2090" y="2863"/>
                  </a:lnTo>
                  <a:lnTo>
                    <a:pt x="2128" y="2816"/>
                  </a:lnTo>
                  <a:lnTo>
                    <a:pt x="2164" y="2769"/>
                  </a:lnTo>
                  <a:lnTo>
                    <a:pt x="2199" y="2719"/>
                  </a:lnTo>
                  <a:lnTo>
                    <a:pt x="2230" y="2667"/>
                  </a:lnTo>
                  <a:lnTo>
                    <a:pt x="2230" y="2667"/>
                  </a:lnTo>
                  <a:lnTo>
                    <a:pt x="2251" y="2630"/>
                  </a:lnTo>
                  <a:lnTo>
                    <a:pt x="2269" y="2594"/>
                  </a:lnTo>
                  <a:lnTo>
                    <a:pt x="2286" y="2557"/>
                  </a:lnTo>
                  <a:lnTo>
                    <a:pt x="2302" y="2519"/>
                  </a:lnTo>
                  <a:lnTo>
                    <a:pt x="2317" y="2483"/>
                  </a:lnTo>
                  <a:lnTo>
                    <a:pt x="2329" y="2445"/>
                  </a:lnTo>
                  <a:lnTo>
                    <a:pt x="2341" y="2406"/>
                  </a:lnTo>
                  <a:lnTo>
                    <a:pt x="2352" y="2368"/>
                  </a:lnTo>
                  <a:lnTo>
                    <a:pt x="2362" y="2330"/>
                  </a:lnTo>
                  <a:lnTo>
                    <a:pt x="2369" y="2292"/>
                  </a:lnTo>
                  <a:lnTo>
                    <a:pt x="2376" y="2254"/>
                  </a:lnTo>
                  <a:lnTo>
                    <a:pt x="2381" y="2215"/>
                  </a:lnTo>
                  <a:lnTo>
                    <a:pt x="2387" y="2177"/>
                  </a:lnTo>
                  <a:lnTo>
                    <a:pt x="2388" y="2137"/>
                  </a:lnTo>
                  <a:lnTo>
                    <a:pt x="2390" y="2099"/>
                  </a:lnTo>
                  <a:lnTo>
                    <a:pt x="2390" y="2061"/>
                  </a:lnTo>
                  <a:lnTo>
                    <a:pt x="2390" y="2061"/>
                  </a:lnTo>
                  <a:lnTo>
                    <a:pt x="2390" y="0"/>
                  </a:lnTo>
                  <a:lnTo>
                    <a:pt x="606" y="1030"/>
                  </a:lnTo>
                  <a:lnTo>
                    <a:pt x="606" y="1030"/>
                  </a:lnTo>
                  <a:lnTo>
                    <a:pt x="606" y="1030"/>
                  </a:lnTo>
                  <a:lnTo>
                    <a:pt x="572" y="1050"/>
                  </a:lnTo>
                  <a:lnTo>
                    <a:pt x="540" y="1071"/>
                  </a:lnTo>
                  <a:lnTo>
                    <a:pt x="507" y="1092"/>
                  </a:lnTo>
                  <a:lnTo>
                    <a:pt x="476" y="1115"/>
                  </a:lnTo>
                  <a:lnTo>
                    <a:pt x="445" y="1139"/>
                  </a:lnTo>
                  <a:lnTo>
                    <a:pt x="415" y="1165"/>
                  </a:lnTo>
                  <a:lnTo>
                    <a:pt x="386" y="1191"/>
                  </a:lnTo>
                  <a:lnTo>
                    <a:pt x="358" y="1217"/>
                  </a:lnTo>
                  <a:lnTo>
                    <a:pt x="330" y="1245"/>
                  </a:lnTo>
                  <a:lnTo>
                    <a:pt x="302" y="1274"/>
                  </a:lnTo>
                  <a:lnTo>
                    <a:pt x="276" y="1306"/>
                  </a:lnTo>
                  <a:lnTo>
                    <a:pt x="252" y="1337"/>
                  </a:lnTo>
                  <a:lnTo>
                    <a:pt x="228" y="1368"/>
                  </a:lnTo>
                  <a:lnTo>
                    <a:pt x="205" y="1403"/>
                  </a:lnTo>
                  <a:lnTo>
                    <a:pt x="183" y="1436"/>
                  </a:lnTo>
                  <a:lnTo>
                    <a:pt x="162" y="1472"/>
                  </a:lnTo>
                  <a:lnTo>
                    <a:pt x="162" y="1472"/>
                  </a:lnTo>
                  <a:close/>
                </a:path>
              </a:pathLst>
            </a:custGeom>
            <a:solidFill>
              <a:schemeClr val="bg1"/>
            </a:solidFill>
            <a:ln w="3175">
              <a:solidFill>
                <a:schemeClr val="bg1">
                  <a:lumMod val="75000"/>
                  <a:alpha val="35000"/>
                </a:schemeClr>
              </a:solidFill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sz="1600">
                <a:solidFill>
                  <a:schemeClr val="bg1"/>
                </a:solidFill>
              </a:endParaRPr>
            </a:p>
          </p:txBody>
        </p:sp>
        <p:sp>
          <p:nvSpPr>
            <p:cNvPr id="10" name="Oval 36">
              <a:extLst>
                <a:ext uri="{FF2B5EF4-FFF2-40B4-BE49-F238E27FC236}">
                  <a16:creationId xmlns:a16="http://schemas.microsoft.com/office/drawing/2014/main" id="{BB36AAD6-C6F6-4FB1-AF73-8895310A2CAF}"/>
                </a:ext>
              </a:extLst>
            </p:cNvPr>
            <p:cNvSpPr/>
            <p:nvPr/>
          </p:nvSpPr>
          <p:spPr>
            <a:xfrm>
              <a:off x="5066266" y="4637924"/>
              <a:ext cx="755986" cy="755987"/>
            </a:xfrm>
            <a:prstGeom prst="ellipse">
              <a:avLst/>
            </a:prstGeom>
            <a:gradFill flip="none" rotWithShape="1"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11" name="TextBox 37">
              <a:extLst>
                <a:ext uri="{FF2B5EF4-FFF2-40B4-BE49-F238E27FC236}">
                  <a16:creationId xmlns:a16="http://schemas.microsoft.com/office/drawing/2014/main" id="{96007B4B-4B7E-4EFC-B88F-B4446DA7EC0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182459" y="4770739"/>
              <a:ext cx="523601" cy="472268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buClr>
                  <a:srgbClr val="C35954"/>
                </a:buClr>
                <a:buSzPct val="120000"/>
              </a:pPr>
              <a:r>
                <a:rPr lang="en-US" altLang="ko-KR" sz="2400">
                  <a:solidFill>
                    <a:schemeClr val="bg1"/>
                  </a:solidFill>
                  <a:effectLst/>
                </a:rPr>
                <a:t>05</a:t>
              </a:r>
            </a:p>
          </p:txBody>
        </p:sp>
        <p:sp>
          <p:nvSpPr>
            <p:cNvPr id="12" name="Freeform: Shape 32">
              <a:extLst>
                <a:ext uri="{FF2B5EF4-FFF2-40B4-BE49-F238E27FC236}">
                  <a16:creationId xmlns:a16="http://schemas.microsoft.com/office/drawing/2014/main" id="{5DCAAFC0-A903-4A9C-9256-6877C7DEFD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9619" y="4038891"/>
              <a:ext cx="1116245" cy="1523508"/>
            </a:xfrm>
            <a:custGeom>
              <a:avLst/>
              <a:gdLst>
                <a:gd name="T0" fmla="*/ 162 w 2390"/>
                <a:gd name="T1" fmla="*/ 2667 h 3262"/>
                <a:gd name="T2" fmla="*/ 228 w 2390"/>
                <a:gd name="T3" fmla="*/ 2769 h 3262"/>
                <a:gd name="T4" fmla="*/ 302 w 2390"/>
                <a:gd name="T5" fmla="*/ 2863 h 3262"/>
                <a:gd name="T6" fmla="*/ 386 w 2390"/>
                <a:gd name="T7" fmla="*/ 2946 h 3262"/>
                <a:gd name="T8" fmla="*/ 474 w 2390"/>
                <a:gd name="T9" fmla="*/ 3021 h 3262"/>
                <a:gd name="T10" fmla="*/ 570 w 2390"/>
                <a:gd name="T11" fmla="*/ 3087 h 3262"/>
                <a:gd name="T12" fmla="*/ 672 w 2390"/>
                <a:gd name="T13" fmla="*/ 3142 h 3262"/>
                <a:gd name="T14" fmla="*/ 777 w 2390"/>
                <a:gd name="T15" fmla="*/ 3188 h 3262"/>
                <a:gd name="T16" fmla="*/ 886 w 2390"/>
                <a:gd name="T17" fmla="*/ 3222 h 3262"/>
                <a:gd name="T18" fmla="*/ 999 w 2390"/>
                <a:gd name="T19" fmla="*/ 3247 h 3262"/>
                <a:gd name="T20" fmla="*/ 1112 w 2390"/>
                <a:gd name="T21" fmla="*/ 3261 h 3262"/>
                <a:gd name="T22" fmla="*/ 1228 w 2390"/>
                <a:gd name="T23" fmla="*/ 3262 h 3262"/>
                <a:gd name="T24" fmla="*/ 1343 w 2390"/>
                <a:gd name="T25" fmla="*/ 3254 h 3262"/>
                <a:gd name="T26" fmla="*/ 1459 w 2390"/>
                <a:gd name="T27" fmla="*/ 3234 h 3262"/>
                <a:gd name="T28" fmla="*/ 1572 w 2390"/>
                <a:gd name="T29" fmla="*/ 3203 h 3262"/>
                <a:gd name="T30" fmla="*/ 1685 w 2390"/>
                <a:gd name="T31" fmla="*/ 3158 h 3262"/>
                <a:gd name="T32" fmla="*/ 1793 w 2390"/>
                <a:gd name="T33" fmla="*/ 3103 h 3262"/>
                <a:gd name="T34" fmla="*/ 1846 w 2390"/>
                <a:gd name="T35" fmla="*/ 3071 h 3262"/>
                <a:gd name="T36" fmla="*/ 1944 w 2390"/>
                <a:gd name="T37" fmla="*/ 3000 h 3262"/>
                <a:gd name="T38" fmla="*/ 2032 w 2390"/>
                <a:gd name="T39" fmla="*/ 2922 h 3262"/>
                <a:gd name="T40" fmla="*/ 2112 w 2390"/>
                <a:gd name="T41" fmla="*/ 2835 h 3262"/>
                <a:gd name="T42" fmla="*/ 2183 w 2390"/>
                <a:gd name="T43" fmla="*/ 2741 h 3262"/>
                <a:gd name="T44" fmla="*/ 2242 w 2390"/>
                <a:gd name="T45" fmla="*/ 2644 h 3262"/>
                <a:gd name="T46" fmla="*/ 2293 w 2390"/>
                <a:gd name="T47" fmla="*/ 2540 h 3262"/>
                <a:gd name="T48" fmla="*/ 2333 w 2390"/>
                <a:gd name="T49" fmla="*/ 2432 h 3262"/>
                <a:gd name="T50" fmla="*/ 2364 w 2390"/>
                <a:gd name="T51" fmla="*/ 2323 h 3262"/>
                <a:gd name="T52" fmla="*/ 2381 w 2390"/>
                <a:gd name="T53" fmla="*/ 2208 h 3262"/>
                <a:gd name="T54" fmla="*/ 2390 w 2390"/>
                <a:gd name="T55" fmla="*/ 2094 h 3262"/>
                <a:gd name="T56" fmla="*/ 2387 w 2390"/>
                <a:gd name="T57" fmla="*/ 1979 h 3262"/>
                <a:gd name="T58" fmla="*/ 2373 w 2390"/>
                <a:gd name="T59" fmla="*/ 1863 h 3262"/>
                <a:gd name="T60" fmla="*/ 2347 w 2390"/>
                <a:gd name="T61" fmla="*/ 1748 h 3262"/>
                <a:gd name="T62" fmla="*/ 2310 w 2390"/>
                <a:gd name="T63" fmla="*/ 1635 h 3262"/>
                <a:gd name="T64" fmla="*/ 2260 w 2390"/>
                <a:gd name="T65" fmla="*/ 1526 h 3262"/>
                <a:gd name="T66" fmla="*/ 2230 w 2390"/>
                <a:gd name="T67" fmla="*/ 1472 h 3262"/>
                <a:gd name="T68" fmla="*/ 2187 w 2390"/>
                <a:gd name="T69" fmla="*/ 1403 h 3262"/>
                <a:gd name="T70" fmla="*/ 2140 w 2390"/>
                <a:gd name="T71" fmla="*/ 1337 h 3262"/>
                <a:gd name="T72" fmla="*/ 2088 w 2390"/>
                <a:gd name="T73" fmla="*/ 1274 h 3262"/>
                <a:gd name="T74" fmla="*/ 2034 w 2390"/>
                <a:gd name="T75" fmla="*/ 1217 h 3262"/>
                <a:gd name="T76" fmla="*/ 1977 w 2390"/>
                <a:gd name="T77" fmla="*/ 1165 h 3262"/>
                <a:gd name="T78" fmla="*/ 1916 w 2390"/>
                <a:gd name="T79" fmla="*/ 1115 h 3262"/>
                <a:gd name="T80" fmla="*/ 1852 w 2390"/>
                <a:gd name="T81" fmla="*/ 1071 h 3262"/>
                <a:gd name="T82" fmla="*/ 1786 w 2390"/>
                <a:gd name="T83" fmla="*/ 1030 h 3262"/>
                <a:gd name="T84" fmla="*/ 0 w 2390"/>
                <a:gd name="T85" fmla="*/ 0 h 3262"/>
                <a:gd name="T86" fmla="*/ 0 w 2390"/>
                <a:gd name="T87" fmla="*/ 2061 h 3262"/>
                <a:gd name="T88" fmla="*/ 0 w 2390"/>
                <a:gd name="T89" fmla="*/ 2099 h 3262"/>
                <a:gd name="T90" fmla="*/ 5 w 2390"/>
                <a:gd name="T91" fmla="*/ 2177 h 3262"/>
                <a:gd name="T92" fmla="*/ 14 w 2390"/>
                <a:gd name="T93" fmla="*/ 2254 h 3262"/>
                <a:gd name="T94" fmla="*/ 30 w 2390"/>
                <a:gd name="T95" fmla="*/ 2330 h 3262"/>
                <a:gd name="T96" fmla="*/ 49 w 2390"/>
                <a:gd name="T97" fmla="*/ 2406 h 3262"/>
                <a:gd name="T98" fmla="*/ 75 w 2390"/>
                <a:gd name="T99" fmla="*/ 2483 h 3262"/>
                <a:gd name="T100" fmla="*/ 104 w 2390"/>
                <a:gd name="T101" fmla="*/ 2557 h 3262"/>
                <a:gd name="T102" fmla="*/ 141 w 2390"/>
                <a:gd name="T103" fmla="*/ 2630 h 3262"/>
                <a:gd name="T104" fmla="*/ 162 w 2390"/>
                <a:gd name="T105" fmla="*/ 2667 h 3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390" h="3262">
                  <a:moveTo>
                    <a:pt x="162" y="2667"/>
                  </a:moveTo>
                  <a:lnTo>
                    <a:pt x="162" y="2667"/>
                  </a:lnTo>
                  <a:lnTo>
                    <a:pt x="193" y="2719"/>
                  </a:lnTo>
                  <a:lnTo>
                    <a:pt x="228" y="2769"/>
                  </a:lnTo>
                  <a:lnTo>
                    <a:pt x="264" y="2816"/>
                  </a:lnTo>
                  <a:lnTo>
                    <a:pt x="302" y="2863"/>
                  </a:lnTo>
                  <a:lnTo>
                    <a:pt x="342" y="2906"/>
                  </a:lnTo>
                  <a:lnTo>
                    <a:pt x="386" y="2946"/>
                  </a:lnTo>
                  <a:lnTo>
                    <a:pt x="429" y="2986"/>
                  </a:lnTo>
                  <a:lnTo>
                    <a:pt x="474" y="3021"/>
                  </a:lnTo>
                  <a:lnTo>
                    <a:pt x="521" y="3056"/>
                  </a:lnTo>
                  <a:lnTo>
                    <a:pt x="570" y="3087"/>
                  </a:lnTo>
                  <a:lnTo>
                    <a:pt x="620" y="3116"/>
                  </a:lnTo>
                  <a:lnTo>
                    <a:pt x="672" y="3142"/>
                  </a:lnTo>
                  <a:lnTo>
                    <a:pt x="724" y="3167"/>
                  </a:lnTo>
                  <a:lnTo>
                    <a:pt x="777" y="3188"/>
                  </a:lnTo>
                  <a:lnTo>
                    <a:pt x="832" y="3207"/>
                  </a:lnTo>
                  <a:lnTo>
                    <a:pt x="886" y="3222"/>
                  </a:lnTo>
                  <a:lnTo>
                    <a:pt x="942" y="3236"/>
                  </a:lnTo>
                  <a:lnTo>
                    <a:pt x="999" y="3247"/>
                  </a:lnTo>
                  <a:lnTo>
                    <a:pt x="1054" y="3255"/>
                  </a:lnTo>
                  <a:lnTo>
                    <a:pt x="1112" y="3261"/>
                  </a:lnTo>
                  <a:lnTo>
                    <a:pt x="1171" y="3262"/>
                  </a:lnTo>
                  <a:lnTo>
                    <a:pt x="1228" y="3262"/>
                  </a:lnTo>
                  <a:lnTo>
                    <a:pt x="1285" y="3261"/>
                  </a:lnTo>
                  <a:lnTo>
                    <a:pt x="1343" y="3254"/>
                  </a:lnTo>
                  <a:lnTo>
                    <a:pt x="1402" y="3245"/>
                  </a:lnTo>
                  <a:lnTo>
                    <a:pt x="1459" y="3234"/>
                  </a:lnTo>
                  <a:lnTo>
                    <a:pt x="1516" y="3221"/>
                  </a:lnTo>
                  <a:lnTo>
                    <a:pt x="1572" y="3203"/>
                  </a:lnTo>
                  <a:lnTo>
                    <a:pt x="1629" y="3182"/>
                  </a:lnTo>
                  <a:lnTo>
                    <a:pt x="1685" y="3158"/>
                  </a:lnTo>
                  <a:lnTo>
                    <a:pt x="1739" y="3132"/>
                  </a:lnTo>
                  <a:lnTo>
                    <a:pt x="1793" y="3103"/>
                  </a:lnTo>
                  <a:lnTo>
                    <a:pt x="1793" y="3103"/>
                  </a:lnTo>
                  <a:lnTo>
                    <a:pt x="1846" y="3071"/>
                  </a:lnTo>
                  <a:lnTo>
                    <a:pt x="1895" y="3037"/>
                  </a:lnTo>
                  <a:lnTo>
                    <a:pt x="1944" y="3000"/>
                  </a:lnTo>
                  <a:lnTo>
                    <a:pt x="1989" y="2962"/>
                  </a:lnTo>
                  <a:lnTo>
                    <a:pt x="2032" y="2922"/>
                  </a:lnTo>
                  <a:lnTo>
                    <a:pt x="2074" y="2879"/>
                  </a:lnTo>
                  <a:lnTo>
                    <a:pt x="2112" y="2835"/>
                  </a:lnTo>
                  <a:lnTo>
                    <a:pt x="2149" y="2790"/>
                  </a:lnTo>
                  <a:lnTo>
                    <a:pt x="2183" y="2741"/>
                  </a:lnTo>
                  <a:lnTo>
                    <a:pt x="2215" y="2695"/>
                  </a:lnTo>
                  <a:lnTo>
                    <a:pt x="2242" y="2644"/>
                  </a:lnTo>
                  <a:lnTo>
                    <a:pt x="2270" y="2592"/>
                  </a:lnTo>
                  <a:lnTo>
                    <a:pt x="2293" y="2540"/>
                  </a:lnTo>
                  <a:lnTo>
                    <a:pt x="2315" y="2488"/>
                  </a:lnTo>
                  <a:lnTo>
                    <a:pt x="2333" y="2432"/>
                  </a:lnTo>
                  <a:lnTo>
                    <a:pt x="2350" y="2379"/>
                  </a:lnTo>
                  <a:lnTo>
                    <a:pt x="2364" y="2323"/>
                  </a:lnTo>
                  <a:lnTo>
                    <a:pt x="2374" y="2266"/>
                  </a:lnTo>
                  <a:lnTo>
                    <a:pt x="2381" y="2208"/>
                  </a:lnTo>
                  <a:lnTo>
                    <a:pt x="2388" y="2153"/>
                  </a:lnTo>
                  <a:lnTo>
                    <a:pt x="2390" y="2094"/>
                  </a:lnTo>
                  <a:lnTo>
                    <a:pt x="2390" y="2037"/>
                  </a:lnTo>
                  <a:lnTo>
                    <a:pt x="2387" y="1979"/>
                  </a:lnTo>
                  <a:lnTo>
                    <a:pt x="2381" y="1922"/>
                  </a:lnTo>
                  <a:lnTo>
                    <a:pt x="2373" y="1863"/>
                  </a:lnTo>
                  <a:lnTo>
                    <a:pt x="2362" y="1806"/>
                  </a:lnTo>
                  <a:lnTo>
                    <a:pt x="2347" y="1748"/>
                  </a:lnTo>
                  <a:lnTo>
                    <a:pt x="2329" y="1693"/>
                  </a:lnTo>
                  <a:lnTo>
                    <a:pt x="2310" y="1635"/>
                  </a:lnTo>
                  <a:lnTo>
                    <a:pt x="2286" y="1580"/>
                  </a:lnTo>
                  <a:lnTo>
                    <a:pt x="2260" y="1526"/>
                  </a:lnTo>
                  <a:lnTo>
                    <a:pt x="2230" y="1472"/>
                  </a:lnTo>
                  <a:lnTo>
                    <a:pt x="2230" y="1472"/>
                  </a:lnTo>
                  <a:lnTo>
                    <a:pt x="2209" y="1436"/>
                  </a:lnTo>
                  <a:lnTo>
                    <a:pt x="2187" y="1403"/>
                  </a:lnTo>
                  <a:lnTo>
                    <a:pt x="2164" y="1368"/>
                  </a:lnTo>
                  <a:lnTo>
                    <a:pt x="2140" y="1337"/>
                  </a:lnTo>
                  <a:lnTo>
                    <a:pt x="2114" y="1306"/>
                  </a:lnTo>
                  <a:lnTo>
                    <a:pt x="2088" y="1274"/>
                  </a:lnTo>
                  <a:lnTo>
                    <a:pt x="2062" y="1245"/>
                  </a:lnTo>
                  <a:lnTo>
                    <a:pt x="2034" y="1217"/>
                  </a:lnTo>
                  <a:lnTo>
                    <a:pt x="2004" y="1191"/>
                  </a:lnTo>
                  <a:lnTo>
                    <a:pt x="1977" y="1165"/>
                  </a:lnTo>
                  <a:lnTo>
                    <a:pt x="1945" y="1139"/>
                  </a:lnTo>
                  <a:lnTo>
                    <a:pt x="1916" y="1115"/>
                  </a:lnTo>
                  <a:lnTo>
                    <a:pt x="1883" y="1092"/>
                  </a:lnTo>
                  <a:lnTo>
                    <a:pt x="1852" y="1071"/>
                  </a:lnTo>
                  <a:lnTo>
                    <a:pt x="1819" y="1050"/>
                  </a:lnTo>
                  <a:lnTo>
                    <a:pt x="1786" y="1030"/>
                  </a:lnTo>
                  <a:lnTo>
                    <a:pt x="1786" y="1030"/>
                  </a:lnTo>
                  <a:lnTo>
                    <a:pt x="0" y="0"/>
                  </a:lnTo>
                  <a:lnTo>
                    <a:pt x="0" y="2061"/>
                  </a:lnTo>
                  <a:lnTo>
                    <a:pt x="0" y="2061"/>
                  </a:lnTo>
                  <a:lnTo>
                    <a:pt x="0" y="2061"/>
                  </a:lnTo>
                  <a:lnTo>
                    <a:pt x="0" y="2099"/>
                  </a:lnTo>
                  <a:lnTo>
                    <a:pt x="2" y="2137"/>
                  </a:lnTo>
                  <a:lnTo>
                    <a:pt x="5" y="2177"/>
                  </a:lnTo>
                  <a:lnTo>
                    <a:pt x="9" y="2215"/>
                  </a:lnTo>
                  <a:lnTo>
                    <a:pt x="14" y="2254"/>
                  </a:lnTo>
                  <a:lnTo>
                    <a:pt x="21" y="2292"/>
                  </a:lnTo>
                  <a:lnTo>
                    <a:pt x="30" y="2330"/>
                  </a:lnTo>
                  <a:lnTo>
                    <a:pt x="38" y="2368"/>
                  </a:lnTo>
                  <a:lnTo>
                    <a:pt x="49" y="2406"/>
                  </a:lnTo>
                  <a:lnTo>
                    <a:pt x="61" y="2445"/>
                  </a:lnTo>
                  <a:lnTo>
                    <a:pt x="75" y="2483"/>
                  </a:lnTo>
                  <a:lnTo>
                    <a:pt x="89" y="2519"/>
                  </a:lnTo>
                  <a:lnTo>
                    <a:pt x="104" y="2557"/>
                  </a:lnTo>
                  <a:lnTo>
                    <a:pt x="122" y="2594"/>
                  </a:lnTo>
                  <a:lnTo>
                    <a:pt x="141" y="2630"/>
                  </a:lnTo>
                  <a:lnTo>
                    <a:pt x="162" y="2667"/>
                  </a:lnTo>
                  <a:lnTo>
                    <a:pt x="162" y="2667"/>
                  </a:lnTo>
                  <a:close/>
                </a:path>
              </a:pathLst>
            </a:custGeom>
            <a:solidFill>
              <a:schemeClr val="bg1"/>
            </a:solidFill>
            <a:ln w="3175">
              <a:solidFill>
                <a:schemeClr val="bg1">
                  <a:lumMod val="75000"/>
                  <a:alpha val="35000"/>
                </a:schemeClr>
              </a:solidFill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sz="1600">
                <a:solidFill>
                  <a:schemeClr val="bg1"/>
                </a:solidFill>
              </a:endParaRPr>
            </a:p>
          </p:txBody>
        </p:sp>
        <p:sp>
          <p:nvSpPr>
            <p:cNvPr id="13" name="Oval 33">
              <a:extLst>
                <a:ext uri="{FF2B5EF4-FFF2-40B4-BE49-F238E27FC236}">
                  <a16:creationId xmlns:a16="http://schemas.microsoft.com/office/drawing/2014/main" id="{FBEB19FC-4163-4F26-8701-D3B8D0AE0968}"/>
                </a:ext>
              </a:extLst>
            </p:cNvPr>
            <p:cNvSpPr/>
            <p:nvPr/>
          </p:nvSpPr>
          <p:spPr>
            <a:xfrm>
              <a:off x="6381073" y="4637924"/>
              <a:ext cx="755986" cy="755987"/>
            </a:xfrm>
            <a:prstGeom prst="ellipse">
              <a:avLst/>
            </a:prstGeom>
            <a:gradFill flip="none" rotWithShape="1"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14" name="TextBox 34">
              <a:extLst>
                <a:ext uri="{FF2B5EF4-FFF2-40B4-BE49-F238E27FC236}">
                  <a16:creationId xmlns:a16="http://schemas.microsoft.com/office/drawing/2014/main" id="{71E69EE4-2C92-47BF-A6EE-8DA36C8D192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497266" y="4770739"/>
              <a:ext cx="523601" cy="472268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buClr>
                  <a:srgbClr val="C35954"/>
                </a:buClr>
                <a:buSzPct val="120000"/>
              </a:pPr>
              <a:r>
                <a:rPr lang="en-US" altLang="ko-KR" sz="2400">
                  <a:solidFill>
                    <a:schemeClr val="bg1"/>
                  </a:solidFill>
                  <a:effectLst/>
                </a:rPr>
                <a:t>04</a:t>
              </a:r>
            </a:p>
          </p:txBody>
        </p:sp>
        <p:sp>
          <p:nvSpPr>
            <p:cNvPr id="15" name="Freeform: Shape 29">
              <a:extLst>
                <a:ext uri="{FF2B5EF4-FFF2-40B4-BE49-F238E27FC236}">
                  <a16:creationId xmlns:a16="http://schemas.microsoft.com/office/drawing/2014/main" id="{DBA87B58-80C0-480D-9A67-A326D761E4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6390" y="3360005"/>
              <a:ext cx="1673897" cy="1115309"/>
            </a:xfrm>
            <a:custGeom>
              <a:avLst/>
              <a:gdLst>
                <a:gd name="T0" fmla="*/ 2390 w 3585"/>
                <a:gd name="T1" fmla="*/ 2388 h 2388"/>
                <a:gd name="T2" fmla="*/ 2513 w 3585"/>
                <a:gd name="T3" fmla="*/ 2382 h 2388"/>
                <a:gd name="T4" fmla="*/ 2631 w 3585"/>
                <a:gd name="T5" fmla="*/ 2364 h 2388"/>
                <a:gd name="T6" fmla="*/ 2746 w 3585"/>
                <a:gd name="T7" fmla="*/ 2335 h 2388"/>
                <a:gd name="T8" fmla="*/ 2856 w 3585"/>
                <a:gd name="T9" fmla="*/ 2295 h 2388"/>
                <a:gd name="T10" fmla="*/ 2960 w 3585"/>
                <a:gd name="T11" fmla="*/ 2244 h 2388"/>
                <a:gd name="T12" fmla="*/ 3059 w 3585"/>
                <a:gd name="T13" fmla="*/ 2184 h 2388"/>
                <a:gd name="T14" fmla="*/ 3151 w 3585"/>
                <a:gd name="T15" fmla="*/ 2116 h 2388"/>
                <a:gd name="T16" fmla="*/ 3236 w 3585"/>
                <a:gd name="T17" fmla="*/ 2038 h 2388"/>
                <a:gd name="T18" fmla="*/ 3312 w 3585"/>
                <a:gd name="T19" fmla="*/ 1954 h 2388"/>
                <a:gd name="T20" fmla="*/ 3382 w 3585"/>
                <a:gd name="T21" fmla="*/ 1862 h 2388"/>
                <a:gd name="T22" fmla="*/ 3441 w 3585"/>
                <a:gd name="T23" fmla="*/ 1763 h 2388"/>
                <a:gd name="T24" fmla="*/ 3491 w 3585"/>
                <a:gd name="T25" fmla="*/ 1659 h 2388"/>
                <a:gd name="T26" fmla="*/ 3531 w 3585"/>
                <a:gd name="T27" fmla="*/ 1550 h 2388"/>
                <a:gd name="T28" fmla="*/ 3561 w 3585"/>
                <a:gd name="T29" fmla="*/ 1435 h 2388"/>
                <a:gd name="T30" fmla="*/ 3580 w 3585"/>
                <a:gd name="T31" fmla="*/ 1316 h 2388"/>
                <a:gd name="T32" fmla="*/ 3585 w 3585"/>
                <a:gd name="T33" fmla="*/ 1194 h 2388"/>
                <a:gd name="T34" fmla="*/ 3583 w 3585"/>
                <a:gd name="T35" fmla="*/ 1133 h 2388"/>
                <a:gd name="T36" fmla="*/ 3571 w 3585"/>
                <a:gd name="T37" fmla="*/ 1012 h 2388"/>
                <a:gd name="T38" fmla="*/ 3547 w 3585"/>
                <a:gd name="T39" fmla="*/ 895 h 2388"/>
                <a:gd name="T40" fmla="*/ 3512 w 3585"/>
                <a:gd name="T41" fmla="*/ 783 h 2388"/>
                <a:gd name="T42" fmla="*/ 3467 w 3585"/>
                <a:gd name="T43" fmla="*/ 677 h 2388"/>
                <a:gd name="T44" fmla="*/ 3413 w 3585"/>
                <a:gd name="T45" fmla="*/ 574 h 2388"/>
                <a:gd name="T46" fmla="*/ 3347 w 3585"/>
                <a:gd name="T47" fmla="*/ 479 h 2388"/>
                <a:gd name="T48" fmla="*/ 3274 w 3585"/>
                <a:gd name="T49" fmla="*/ 390 h 2388"/>
                <a:gd name="T50" fmla="*/ 3194 w 3585"/>
                <a:gd name="T51" fmla="*/ 310 h 2388"/>
                <a:gd name="T52" fmla="*/ 3106 w 3585"/>
                <a:gd name="T53" fmla="*/ 237 h 2388"/>
                <a:gd name="T54" fmla="*/ 3010 w 3585"/>
                <a:gd name="T55" fmla="*/ 173 h 2388"/>
                <a:gd name="T56" fmla="*/ 2909 w 3585"/>
                <a:gd name="T57" fmla="*/ 118 h 2388"/>
                <a:gd name="T58" fmla="*/ 2802 w 3585"/>
                <a:gd name="T59" fmla="*/ 72 h 2388"/>
                <a:gd name="T60" fmla="*/ 2689 w 3585"/>
                <a:gd name="T61" fmla="*/ 38 h 2388"/>
                <a:gd name="T62" fmla="*/ 2572 w 3585"/>
                <a:gd name="T63" fmla="*/ 13 h 2388"/>
                <a:gd name="T64" fmla="*/ 2453 w 3585"/>
                <a:gd name="T65" fmla="*/ 1 h 2388"/>
                <a:gd name="T66" fmla="*/ 2390 w 3585"/>
                <a:gd name="T67" fmla="*/ 0 h 2388"/>
                <a:gd name="T68" fmla="*/ 2308 w 3585"/>
                <a:gd name="T69" fmla="*/ 3 h 2388"/>
                <a:gd name="T70" fmla="*/ 2229 w 3585"/>
                <a:gd name="T71" fmla="*/ 10 h 2388"/>
                <a:gd name="T72" fmla="*/ 2149 w 3585"/>
                <a:gd name="T73" fmla="*/ 24 h 2388"/>
                <a:gd name="T74" fmla="*/ 2072 w 3585"/>
                <a:gd name="T75" fmla="*/ 43 h 2388"/>
                <a:gd name="T76" fmla="*/ 1998 w 3585"/>
                <a:gd name="T77" fmla="*/ 65 h 2388"/>
                <a:gd name="T78" fmla="*/ 1925 w 3585"/>
                <a:gd name="T79" fmla="*/ 95 h 2388"/>
                <a:gd name="T80" fmla="*/ 1853 w 3585"/>
                <a:gd name="T81" fmla="*/ 126 h 2388"/>
                <a:gd name="T82" fmla="*/ 1786 w 3585"/>
                <a:gd name="T83" fmla="*/ 164 h 2388"/>
                <a:gd name="T84" fmla="*/ 0 w 3585"/>
                <a:gd name="T85" fmla="*/ 1194 h 2388"/>
                <a:gd name="T86" fmla="*/ 1786 w 3585"/>
                <a:gd name="T87" fmla="*/ 2224 h 2388"/>
                <a:gd name="T88" fmla="*/ 1819 w 3585"/>
                <a:gd name="T89" fmla="*/ 2243 h 2388"/>
                <a:gd name="T90" fmla="*/ 1888 w 3585"/>
                <a:gd name="T91" fmla="*/ 2277 h 2388"/>
                <a:gd name="T92" fmla="*/ 1959 w 3585"/>
                <a:gd name="T93" fmla="*/ 2309 h 2388"/>
                <a:gd name="T94" fmla="*/ 2034 w 3585"/>
                <a:gd name="T95" fmla="*/ 2335 h 2388"/>
                <a:gd name="T96" fmla="*/ 2110 w 3585"/>
                <a:gd name="T97" fmla="*/ 2355 h 2388"/>
                <a:gd name="T98" fmla="*/ 2189 w 3585"/>
                <a:gd name="T99" fmla="*/ 2371 h 2388"/>
                <a:gd name="T100" fmla="*/ 2268 w 3585"/>
                <a:gd name="T101" fmla="*/ 2382 h 2388"/>
                <a:gd name="T102" fmla="*/ 2350 w 3585"/>
                <a:gd name="T103" fmla="*/ 2387 h 2388"/>
                <a:gd name="T104" fmla="*/ 2390 w 3585"/>
                <a:gd name="T105" fmla="*/ 2388 h 2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585" h="2388">
                  <a:moveTo>
                    <a:pt x="2390" y="2388"/>
                  </a:moveTo>
                  <a:lnTo>
                    <a:pt x="2390" y="2388"/>
                  </a:lnTo>
                  <a:lnTo>
                    <a:pt x="2453" y="2387"/>
                  </a:lnTo>
                  <a:lnTo>
                    <a:pt x="2513" y="2382"/>
                  </a:lnTo>
                  <a:lnTo>
                    <a:pt x="2572" y="2375"/>
                  </a:lnTo>
                  <a:lnTo>
                    <a:pt x="2631" y="2364"/>
                  </a:lnTo>
                  <a:lnTo>
                    <a:pt x="2689" y="2350"/>
                  </a:lnTo>
                  <a:lnTo>
                    <a:pt x="2746" y="2335"/>
                  </a:lnTo>
                  <a:lnTo>
                    <a:pt x="2802" y="2316"/>
                  </a:lnTo>
                  <a:lnTo>
                    <a:pt x="2856" y="2295"/>
                  </a:lnTo>
                  <a:lnTo>
                    <a:pt x="2909" y="2270"/>
                  </a:lnTo>
                  <a:lnTo>
                    <a:pt x="2960" y="2244"/>
                  </a:lnTo>
                  <a:lnTo>
                    <a:pt x="3010" y="2215"/>
                  </a:lnTo>
                  <a:lnTo>
                    <a:pt x="3059" y="2184"/>
                  </a:lnTo>
                  <a:lnTo>
                    <a:pt x="3106" y="2151"/>
                  </a:lnTo>
                  <a:lnTo>
                    <a:pt x="3151" y="2116"/>
                  </a:lnTo>
                  <a:lnTo>
                    <a:pt x="3194" y="2078"/>
                  </a:lnTo>
                  <a:lnTo>
                    <a:pt x="3236" y="2038"/>
                  </a:lnTo>
                  <a:lnTo>
                    <a:pt x="3274" y="1998"/>
                  </a:lnTo>
                  <a:lnTo>
                    <a:pt x="3312" y="1954"/>
                  </a:lnTo>
                  <a:lnTo>
                    <a:pt x="3347" y="1909"/>
                  </a:lnTo>
                  <a:lnTo>
                    <a:pt x="3382" y="1862"/>
                  </a:lnTo>
                  <a:lnTo>
                    <a:pt x="3413" y="1814"/>
                  </a:lnTo>
                  <a:lnTo>
                    <a:pt x="3441" y="1763"/>
                  </a:lnTo>
                  <a:lnTo>
                    <a:pt x="3467" y="1711"/>
                  </a:lnTo>
                  <a:lnTo>
                    <a:pt x="3491" y="1659"/>
                  </a:lnTo>
                  <a:lnTo>
                    <a:pt x="3512" y="1605"/>
                  </a:lnTo>
                  <a:lnTo>
                    <a:pt x="3531" y="1550"/>
                  </a:lnTo>
                  <a:lnTo>
                    <a:pt x="3547" y="1493"/>
                  </a:lnTo>
                  <a:lnTo>
                    <a:pt x="3561" y="1435"/>
                  </a:lnTo>
                  <a:lnTo>
                    <a:pt x="3571" y="1376"/>
                  </a:lnTo>
                  <a:lnTo>
                    <a:pt x="3580" y="1316"/>
                  </a:lnTo>
                  <a:lnTo>
                    <a:pt x="3583" y="1255"/>
                  </a:lnTo>
                  <a:lnTo>
                    <a:pt x="3585" y="1194"/>
                  </a:lnTo>
                  <a:lnTo>
                    <a:pt x="3585" y="1194"/>
                  </a:lnTo>
                  <a:lnTo>
                    <a:pt x="3583" y="1133"/>
                  </a:lnTo>
                  <a:lnTo>
                    <a:pt x="3580" y="1072"/>
                  </a:lnTo>
                  <a:lnTo>
                    <a:pt x="3571" y="1012"/>
                  </a:lnTo>
                  <a:lnTo>
                    <a:pt x="3561" y="953"/>
                  </a:lnTo>
                  <a:lnTo>
                    <a:pt x="3547" y="895"/>
                  </a:lnTo>
                  <a:lnTo>
                    <a:pt x="3531" y="838"/>
                  </a:lnTo>
                  <a:lnTo>
                    <a:pt x="3512" y="783"/>
                  </a:lnTo>
                  <a:lnTo>
                    <a:pt x="3491" y="729"/>
                  </a:lnTo>
                  <a:lnTo>
                    <a:pt x="3467" y="677"/>
                  </a:lnTo>
                  <a:lnTo>
                    <a:pt x="3441" y="625"/>
                  </a:lnTo>
                  <a:lnTo>
                    <a:pt x="3413" y="574"/>
                  </a:lnTo>
                  <a:lnTo>
                    <a:pt x="3382" y="526"/>
                  </a:lnTo>
                  <a:lnTo>
                    <a:pt x="3347" y="479"/>
                  </a:lnTo>
                  <a:lnTo>
                    <a:pt x="3312" y="434"/>
                  </a:lnTo>
                  <a:lnTo>
                    <a:pt x="3274" y="390"/>
                  </a:lnTo>
                  <a:lnTo>
                    <a:pt x="3236" y="350"/>
                  </a:lnTo>
                  <a:lnTo>
                    <a:pt x="3194" y="310"/>
                  </a:lnTo>
                  <a:lnTo>
                    <a:pt x="3151" y="272"/>
                  </a:lnTo>
                  <a:lnTo>
                    <a:pt x="3106" y="237"/>
                  </a:lnTo>
                  <a:lnTo>
                    <a:pt x="3059" y="204"/>
                  </a:lnTo>
                  <a:lnTo>
                    <a:pt x="3010" y="173"/>
                  </a:lnTo>
                  <a:lnTo>
                    <a:pt x="2960" y="144"/>
                  </a:lnTo>
                  <a:lnTo>
                    <a:pt x="2909" y="118"/>
                  </a:lnTo>
                  <a:lnTo>
                    <a:pt x="2856" y="93"/>
                  </a:lnTo>
                  <a:lnTo>
                    <a:pt x="2802" y="72"/>
                  </a:lnTo>
                  <a:lnTo>
                    <a:pt x="2746" y="53"/>
                  </a:lnTo>
                  <a:lnTo>
                    <a:pt x="2689" y="38"/>
                  </a:lnTo>
                  <a:lnTo>
                    <a:pt x="2631" y="24"/>
                  </a:lnTo>
                  <a:lnTo>
                    <a:pt x="2572" y="13"/>
                  </a:lnTo>
                  <a:lnTo>
                    <a:pt x="2513" y="6"/>
                  </a:lnTo>
                  <a:lnTo>
                    <a:pt x="2453" y="1"/>
                  </a:lnTo>
                  <a:lnTo>
                    <a:pt x="2390" y="0"/>
                  </a:lnTo>
                  <a:lnTo>
                    <a:pt x="2390" y="0"/>
                  </a:lnTo>
                  <a:lnTo>
                    <a:pt x="2350" y="0"/>
                  </a:lnTo>
                  <a:lnTo>
                    <a:pt x="2308" y="3"/>
                  </a:lnTo>
                  <a:lnTo>
                    <a:pt x="2268" y="6"/>
                  </a:lnTo>
                  <a:lnTo>
                    <a:pt x="2229" y="10"/>
                  </a:lnTo>
                  <a:lnTo>
                    <a:pt x="2189" y="17"/>
                  </a:lnTo>
                  <a:lnTo>
                    <a:pt x="2149" y="24"/>
                  </a:lnTo>
                  <a:lnTo>
                    <a:pt x="2110" y="33"/>
                  </a:lnTo>
                  <a:lnTo>
                    <a:pt x="2072" y="43"/>
                  </a:lnTo>
                  <a:lnTo>
                    <a:pt x="2034" y="53"/>
                  </a:lnTo>
                  <a:lnTo>
                    <a:pt x="1998" y="65"/>
                  </a:lnTo>
                  <a:lnTo>
                    <a:pt x="1959" y="79"/>
                  </a:lnTo>
                  <a:lnTo>
                    <a:pt x="1925" y="95"/>
                  </a:lnTo>
                  <a:lnTo>
                    <a:pt x="1888" y="111"/>
                  </a:lnTo>
                  <a:lnTo>
                    <a:pt x="1853" y="126"/>
                  </a:lnTo>
                  <a:lnTo>
                    <a:pt x="1819" y="145"/>
                  </a:lnTo>
                  <a:lnTo>
                    <a:pt x="1786" y="164"/>
                  </a:lnTo>
                  <a:lnTo>
                    <a:pt x="1786" y="164"/>
                  </a:lnTo>
                  <a:lnTo>
                    <a:pt x="0" y="1194"/>
                  </a:lnTo>
                  <a:lnTo>
                    <a:pt x="1786" y="2224"/>
                  </a:lnTo>
                  <a:lnTo>
                    <a:pt x="1786" y="2224"/>
                  </a:lnTo>
                  <a:lnTo>
                    <a:pt x="1786" y="2224"/>
                  </a:lnTo>
                  <a:lnTo>
                    <a:pt x="1819" y="2243"/>
                  </a:lnTo>
                  <a:lnTo>
                    <a:pt x="1853" y="2262"/>
                  </a:lnTo>
                  <a:lnTo>
                    <a:pt x="1888" y="2277"/>
                  </a:lnTo>
                  <a:lnTo>
                    <a:pt x="1925" y="2293"/>
                  </a:lnTo>
                  <a:lnTo>
                    <a:pt x="1959" y="2309"/>
                  </a:lnTo>
                  <a:lnTo>
                    <a:pt x="1998" y="2323"/>
                  </a:lnTo>
                  <a:lnTo>
                    <a:pt x="2034" y="2335"/>
                  </a:lnTo>
                  <a:lnTo>
                    <a:pt x="2072" y="2345"/>
                  </a:lnTo>
                  <a:lnTo>
                    <a:pt x="2110" y="2355"/>
                  </a:lnTo>
                  <a:lnTo>
                    <a:pt x="2149" y="2364"/>
                  </a:lnTo>
                  <a:lnTo>
                    <a:pt x="2189" y="2371"/>
                  </a:lnTo>
                  <a:lnTo>
                    <a:pt x="2229" y="2378"/>
                  </a:lnTo>
                  <a:lnTo>
                    <a:pt x="2268" y="2382"/>
                  </a:lnTo>
                  <a:lnTo>
                    <a:pt x="2308" y="2385"/>
                  </a:lnTo>
                  <a:lnTo>
                    <a:pt x="2350" y="2387"/>
                  </a:lnTo>
                  <a:lnTo>
                    <a:pt x="2390" y="2388"/>
                  </a:lnTo>
                  <a:lnTo>
                    <a:pt x="2390" y="2388"/>
                  </a:lnTo>
                  <a:close/>
                </a:path>
              </a:pathLst>
            </a:custGeom>
            <a:solidFill>
              <a:schemeClr val="bg1"/>
            </a:solidFill>
            <a:ln w="3175">
              <a:solidFill>
                <a:schemeClr val="bg1">
                  <a:lumMod val="75000"/>
                  <a:alpha val="35000"/>
                </a:schemeClr>
              </a:solidFill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sz="1600">
                <a:solidFill>
                  <a:schemeClr val="bg1"/>
                </a:solidFill>
              </a:endParaRPr>
            </a:p>
          </p:txBody>
        </p:sp>
        <p:sp>
          <p:nvSpPr>
            <p:cNvPr id="16" name="Oval 30">
              <a:extLst>
                <a:ext uri="{FF2B5EF4-FFF2-40B4-BE49-F238E27FC236}">
                  <a16:creationId xmlns:a16="http://schemas.microsoft.com/office/drawing/2014/main" id="{DB9B19A3-0A2D-445E-888C-B489DF61E472}"/>
                </a:ext>
              </a:extLst>
            </p:cNvPr>
            <p:cNvSpPr/>
            <p:nvPr/>
          </p:nvSpPr>
          <p:spPr>
            <a:xfrm>
              <a:off x="6976041" y="3539666"/>
              <a:ext cx="755986" cy="755987"/>
            </a:xfrm>
            <a:prstGeom prst="ellipse">
              <a:avLst/>
            </a:prstGeom>
            <a:gradFill flip="none" rotWithShape="1"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17" name="TextBox 31">
              <a:extLst>
                <a:ext uri="{FF2B5EF4-FFF2-40B4-BE49-F238E27FC236}">
                  <a16:creationId xmlns:a16="http://schemas.microsoft.com/office/drawing/2014/main" id="{D76A0C97-91A1-48FE-9265-B0F060C06F8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092234" y="3672481"/>
              <a:ext cx="523601" cy="472268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buClr>
                  <a:srgbClr val="C35954"/>
                </a:buClr>
                <a:buSzPct val="120000"/>
              </a:pPr>
              <a:r>
                <a:rPr lang="en-US" altLang="ko-KR" sz="2400">
                  <a:solidFill>
                    <a:schemeClr val="bg1"/>
                  </a:solidFill>
                  <a:effectLst/>
                </a:rPr>
                <a:t>03</a:t>
              </a:r>
            </a:p>
          </p:txBody>
        </p:sp>
        <p:sp>
          <p:nvSpPr>
            <p:cNvPr id="18" name="Freeform: Shape 26">
              <a:extLst>
                <a:ext uri="{FF2B5EF4-FFF2-40B4-BE49-F238E27FC236}">
                  <a16:creationId xmlns:a16="http://schemas.microsoft.com/office/drawing/2014/main" id="{78418644-0811-4779-9905-C5AA2963BCF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1713" y="3360005"/>
              <a:ext cx="1673897" cy="1115309"/>
            </a:xfrm>
            <a:custGeom>
              <a:avLst/>
              <a:gdLst>
                <a:gd name="T0" fmla="*/ 1193 w 3583"/>
                <a:gd name="T1" fmla="*/ 0 h 2388"/>
                <a:gd name="T2" fmla="*/ 1072 w 3583"/>
                <a:gd name="T3" fmla="*/ 6 h 2388"/>
                <a:gd name="T4" fmla="*/ 954 w 3583"/>
                <a:gd name="T5" fmla="*/ 24 h 2388"/>
                <a:gd name="T6" fmla="*/ 839 w 3583"/>
                <a:gd name="T7" fmla="*/ 53 h 2388"/>
                <a:gd name="T8" fmla="*/ 729 w 3583"/>
                <a:gd name="T9" fmla="*/ 93 h 2388"/>
                <a:gd name="T10" fmla="*/ 624 w 3583"/>
                <a:gd name="T11" fmla="*/ 144 h 2388"/>
                <a:gd name="T12" fmla="*/ 526 w 3583"/>
                <a:gd name="T13" fmla="*/ 204 h 2388"/>
                <a:gd name="T14" fmla="*/ 434 w 3583"/>
                <a:gd name="T15" fmla="*/ 272 h 2388"/>
                <a:gd name="T16" fmla="*/ 349 w 3583"/>
                <a:gd name="T17" fmla="*/ 350 h 2388"/>
                <a:gd name="T18" fmla="*/ 273 w 3583"/>
                <a:gd name="T19" fmla="*/ 434 h 2388"/>
                <a:gd name="T20" fmla="*/ 203 w 3583"/>
                <a:gd name="T21" fmla="*/ 526 h 2388"/>
                <a:gd name="T22" fmla="*/ 144 w 3583"/>
                <a:gd name="T23" fmla="*/ 625 h 2388"/>
                <a:gd name="T24" fmla="*/ 94 w 3583"/>
                <a:gd name="T25" fmla="*/ 729 h 2388"/>
                <a:gd name="T26" fmla="*/ 52 w 3583"/>
                <a:gd name="T27" fmla="*/ 838 h 2388"/>
                <a:gd name="T28" fmla="*/ 23 w 3583"/>
                <a:gd name="T29" fmla="*/ 953 h 2388"/>
                <a:gd name="T30" fmla="*/ 5 w 3583"/>
                <a:gd name="T31" fmla="*/ 1072 h 2388"/>
                <a:gd name="T32" fmla="*/ 0 w 3583"/>
                <a:gd name="T33" fmla="*/ 1194 h 2388"/>
                <a:gd name="T34" fmla="*/ 0 w 3583"/>
                <a:gd name="T35" fmla="*/ 1255 h 2388"/>
                <a:gd name="T36" fmla="*/ 12 w 3583"/>
                <a:gd name="T37" fmla="*/ 1376 h 2388"/>
                <a:gd name="T38" fmla="*/ 36 w 3583"/>
                <a:gd name="T39" fmla="*/ 1493 h 2388"/>
                <a:gd name="T40" fmla="*/ 71 w 3583"/>
                <a:gd name="T41" fmla="*/ 1605 h 2388"/>
                <a:gd name="T42" fmla="*/ 116 w 3583"/>
                <a:gd name="T43" fmla="*/ 1711 h 2388"/>
                <a:gd name="T44" fmla="*/ 172 w 3583"/>
                <a:gd name="T45" fmla="*/ 1814 h 2388"/>
                <a:gd name="T46" fmla="*/ 236 w 3583"/>
                <a:gd name="T47" fmla="*/ 1909 h 2388"/>
                <a:gd name="T48" fmla="*/ 309 w 3583"/>
                <a:gd name="T49" fmla="*/ 1998 h 2388"/>
                <a:gd name="T50" fmla="*/ 391 w 3583"/>
                <a:gd name="T51" fmla="*/ 2078 h 2388"/>
                <a:gd name="T52" fmla="*/ 479 w 3583"/>
                <a:gd name="T53" fmla="*/ 2151 h 2388"/>
                <a:gd name="T54" fmla="*/ 575 w 3583"/>
                <a:gd name="T55" fmla="*/ 2215 h 2388"/>
                <a:gd name="T56" fmla="*/ 676 w 3583"/>
                <a:gd name="T57" fmla="*/ 2270 h 2388"/>
                <a:gd name="T58" fmla="*/ 783 w 3583"/>
                <a:gd name="T59" fmla="*/ 2316 h 2388"/>
                <a:gd name="T60" fmla="*/ 894 w 3583"/>
                <a:gd name="T61" fmla="*/ 2350 h 2388"/>
                <a:gd name="T62" fmla="*/ 1013 w 3583"/>
                <a:gd name="T63" fmla="*/ 2375 h 2388"/>
                <a:gd name="T64" fmla="*/ 1132 w 3583"/>
                <a:gd name="T65" fmla="*/ 2387 h 2388"/>
                <a:gd name="T66" fmla="*/ 1193 w 3583"/>
                <a:gd name="T67" fmla="*/ 2388 h 2388"/>
                <a:gd name="T68" fmla="*/ 1277 w 3583"/>
                <a:gd name="T69" fmla="*/ 2385 h 2388"/>
                <a:gd name="T70" fmla="*/ 1356 w 3583"/>
                <a:gd name="T71" fmla="*/ 2378 h 2388"/>
                <a:gd name="T72" fmla="*/ 1435 w 3583"/>
                <a:gd name="T73" fmla="*/ 2364 h 2388"/>
                <a:gd name="T74" fmla="*/ 1513 w 3583"/>
                <a:gd name="T75" fmla="*/ 2345 h 2388"/>
                <a:gd name="T76" fmla="*/ 1587 w 3583"/>
                <a:gd name="T77" fmla="*/ 2323 h 2388"/>
                <a:gd name="T78" fmla="*/ 1660 w 3583"/>
                <a:gd name="T79" fmla="*/ 2293 h 2388"/>
                <a:gd name="T80" fmla="*/ 1732 w 3583"/>
                <a:gd name="T81" fmla="*/ 2262 h 2388"/>
                <a:gd name="T82" fmla="*/ 1799 w 3583"/>
                <a:gd name="T83" fmla="*/ 2224 h 2388"/>
                <a:gd name="T84" fmla="*/ 3583 w 3583"/>
                <a:gd name="T85" fmla="*/ 1194 h 2388"/>
                <a:gd name="T86" fmla="*/ 1799 w 3583"/>
                <a:gd name="T87" fmla="*/ 164 h 2388"/>
                <a:gd name="T88" fmla="*/ 1765 w 3583"/>
                <a:gd name="T89" fmla="*/ 145 h 2388"/>
                <a:gd name="T90" fmla="*/ 1695 w 3583"/>
                <a:gd name="T91" fmla="*/ 111 h 2388"/>
                <a:gd name="T92" fmla="*/ 1624 w 3583"/>
                <a:gd name="T93" fmla="*/ 79 h 2388"/>
                <a:gd name="T94" fmla="*/ 1551 w 3583"/>
                <a:gd name="T95" fmla="*/ 53 h 2388"/>
                <a:gd name="T96" fmla="*/ 1475 w 3583"/>
                <a:gd name="T97" fmla="*/ 33 h 2388"/>
                <a:gd name="T98" fmla="*/ 1396 w 3583"/>
                <a:gd name="T99" fmla="*/ 17 h 2388"/>
                <a:gd name="T100" fmla="*/ 1317 w 3583"/>
                <a:gd name="T101" fmla="*/ 6 h 2388"/>
                <a:gd name="T102" fmla="*/ 1235 w 3583"/>
                <a:gd name="T103" fmla="*/ 0 h 2388"/>
                <a:gd name="T104" fmla="*/ 1193 w 3583"/>
                <a:gd name="T105" fmla="*/ 0 h 2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583" h="2388">
                  <a:moveTo>
                    <a:pt x="1193" y="0"/>
                  </a:moveTo>
                  <a:lnTo>
                    <a:pt x="1193" y="0"/>
                  </a:lnTo>
                  <a:lnTo>
                    <a:pt x="1132" y="1"/>
                  </a:lnTo>
                  <a:lnTo>
                    <a:pt x="1072" y="6"/>
                  </a:lnTo>
                  <a:lnTo>
                    <a:pt x="1013" y="13"/>
                  </a:lnTo>
                  <a:lnTo>
                    <a:pt x="954" y="24"/>
                  </a:lnTo>
                  <a:lnTo>
                    <a:pt x="894" y="38"/>
                  </a:lnTo>
                  <a:lnTo>
                    <a:pt x="839" y="53"/>
                  </a:lnTo>
                  <a:lnTo>
                    <a:pt x="783" y="72"/>
                  </a:lnTo>
                  <a:lnTo>
                    <a:pt x="729" y="93"/>
                  </a:lnTo>
                  <a:lnTo>
                    <a:pt x="676" y="118"/>
                  </a:lnTo>
                  <a:lnTo>
                    <a:pt x="624" y="144"/>
                  </a:lnTo>
                  <a:lnTo>
                    <a:pt x="575" y="173"/>
                  </a:lnTo>
                  <a:lnTo>
                    <a:pt x="526" y="204"/>
                  </a:lnTo>
                  <a:lnTo>
                    <a:pt x="479" y="237"/>
                  </a:lnTo>
                  <a:lnTo>
                    <a:pt x="434" y="272"/>
                  </a:lnTo>
                  <a:lnTo>
                    <a:pt x="391" y="310"/>
                  </a:lnTo>
                  <a:lnTo>
                    <a:pt x="349" y="350"/>
                  </a:lnTo>
                  <a:lnTo>
                    <a:pt x="309" y="390"/>
                  </a:lnTo>
                  <a:lnTo>
                    <a:pt x="273" y="434"/>
                  </a:lnTo>
                  <a:lnTo>
                    <a:pt x="236" y="479"/>
                  </a:lnTo>
                  <a:lnTo>
                    <a:pt x="203" y="526"/>
                  </a:lnTo>
                  <a:lnTo>
                    <a:pt x="172" y="574"/>
                  </a:lnTo>
                  <a:lnTo>
                    <a:pt x="144" y="625"/>
                  </a:lnTo>
                  <a:lnTo>
                    <a:pt x="116" y="677"/>
                  </a:lnTo>
                  <a:lnTo>
                    <a:pt x="94" y="729"/>
                  </a:lnTo>
                  <a:lnTo>
                    <a:pt x="71" y="783"/>
                  </a:lnTo>
                  <a:lnTo>
                    <a:pt x="52" y="838"/>
                  </a:lnTo>
                  <a:lnTo>
                    <a:pt x="36" y="895"/>
                  </a:lnTo>
                  <a:lnTo>
                    <a:pt x="23" y="953"/>
                  </a:lnTo>
                  <a:lnTo>
                    <a:pt x="12" y="1012"/>
                  </a:lnTo>
                  <a:lnTo>
                    <a:pt x="5" y="1072"/>
                  </a:lnTo>
                  <a:lnTo>
                    <a:pt x="0" y="1133"/>
                  </a:lnTo>
                  <a:lnTo>
                    <a:pt x="0" y="1194"/>
                  </a:lnTo>
                  <a:lnTo>
                    <a:pt x="0" y="1194"/>
                  </a:lnTo>
                  <a:lnTo>
                    <a:pt x="0" y="1255"/>
                  </a:lnTo>
                  <a:lnTo>
                    <a:pt x="5" y="1316"/>
                  </a:lnTo>
                  <a:lnTo>
                    <a:pt x="12" y="1376"/>
                  </a:lnTo>
                  <a:lnTo>
                    <a:pt x="23" y="1435"/>
                  </a:lnTo>
                  <a:lnTo>
                    <a:pt x="36" y="1493"/>
                  </a:lnTo>
                  <a:lnTo>
                    <a:pt x="52" y="1550"/>
                  </a:lnTo>
                  <a:lnTo>
                    <a:pt x="71" y="1605"/>
                  </a:lnTo>
                  <a:lnTo>
                    <a:pt x="94" y="1659"/>
                  </a:lnTo>
                  <a:lnTo>
                    <a:pt x="116" y="1711"/>
                  </a:lnTo>
                  <a:lnTo>
                    <a:pt x="144" y="1763"/>
                  </a:lnTo>
                  <a:lnTo>
                    <a:pt x="172" y="1814"/>
                  </a:lnTo>
                  <a:lnTo>
                    <a:pt x="203" y="1862"/>
                  </a:lnTo>
                  <a:lnTo>
                    <a:pt x="236" y="1909"/>
                  </a:lnTo>
                  <a:lnTo>
                    <a:pt x="273" y="1954"/>
                  </a:lnTo>
                  <a:lnTo>
                    <a:pt x="309" y="1998"/>
                  </a:lnTo>
                  <a:lnTo>
                    <a:pt x="349" y="2038"/>
                  </a:lnTo>
                  <a:lnTo>
                    <a:pt x="391" y="2078"/>
                  </a:lnTo>
                  <a:lnTo>
                    <a:pt x="434" y="2116"/>
                  </a:lnTo>
                  <a:lnTo>
                    <a:pt x="479" y="2151"/>
                  </a:lnTo>
                  <a:lnTo>
                    <a:pt x="526" y="2184"/>
                  </a:lnTo>
                  <a:lnTo>
                    <a:pt x="575" y="2215"/>
                  </a:lnTo>
                  <a:lnTo>
                    <a:pt x="624" y="2244"/>
                  </a:lnTo>
                  <a:lnTo>
                    <a:pt x="676" y="2270"/>
                  </a:lnTo>
                  <a:lnTo>
                    <a:pt x="729" y="2295"/>
                  </a:lnTo>
                  <a:lnTo>
                    <a:pt x="783" y="2316"/>
                  </a:lnTo>
                  <a:lnTo>
                    <a:pt x="839" y="2335"/>
                  </a:lnTo>
                  <a:lnTo>
                    <a:pt x="894" y="2350"/>
                  </a:lnTo>
                  <a:lnTo>
                    <a:pt x="954" y="2364"/>
                  </a:lnTo>
                  <a:lnTo>
                    <a:pt x="1013" y="2375"/>
                  </a:lnTo>
                  <a:lnTo>
                    <a:pt x="1072" y="2382"/>
                  </a:lnTo>
                  <a:lnTo>
                    <a:pt x="1132" y="2387"/>
                  </a:lnTo>
                  <a:lnTo>
                    <a:pt x="1193" y="2388"/>
                  </a:lnTo>
                  <a:lnTo>
                    <a:pt x="1193" y="2388"/>
                  </a:lnTo>
                  <a:lnTo>
                    <a:pt x="1235" y="2387"/>
                  </a:lnTo>
                  <a:lnTo>
                    <a:pt x="1277" y="2385"/>
                  </a:lnTo>
                  <a:lnTo>
                    <a:pt x="1317" y="2382"/>
                  </a:lnTo>
                  <a:lnTo>
                    <a:pt x="1356" y="2378"/>
                  </a:lnTo>
                  <a:lnTo>
                    <a:pt x="1396" y="2371"/>
                  </a:lnTo>
                  <a:lnTo>
                    <a:pt x="1435" y="2364"/>
                  </a:lnTo>
                  <a:lnTo>
                    <a:pt x="1475" y="2355"/>
                  </a:lnTo>
                  <a:lnTo>
                    <a:pt x="1513" y="2345"/>
                  </a:lnTo>
                  <a:lnTo>
                    <a:pt x="1551" y="2335"/>
                  </a:lnTo>
                  <a:lnTo>
                    <a:pt x="1587" y="2323"/>
                  </a:lnTo>
                  <a:lnTo>
                    <a:pt x="1624" y="2309"/>
                  </a:lnTo>
                  <a:lnTo>
                    <a:pt x="1660" y="2293"/>
                  </a:lnTo>
                  <a:lnTo>
                    <a:pt x="1695" y="2277"/>
                  </a:lnTo>
                  <a:lnTo>
                    <a:pt x="1732" y="2262"/>
                  </a:lnTo>
                  <a:lnTo>
                    <a:pt x="1765" y="2243"/>
                  </a:lnTo>
                  <a:lnTo>
                    <a:pt x="1799" y="2224"/>
                  </a:lnTo>
                  <a:lnTo>
                    <a:pt x="1799" y="2224"/>
                  </a:lnTo>
                  <a:lnTo>
                    <a:pt x="3583" y="1194"/>
                  </a:lnTo>
                  <a:lnTo>
                    <a:pt x="1799" y="164"/>
                  </a:lnTo>
                  <a:lnTo>
                    <a:pt x="1799" y="164"/>
                  </a:lnTo>
                  <a:lnTo>
                    <a:pt x="1799" y="164"/>
                  </a:lnTo>
                  <a:lnTo>
                    <a:pt x="1765" y="145"/>
                  </a:lnTo>
                  <a:lnTo>
                    <a:pt x="1732" y="126"/>
                  </a:lnTo>
                  <a:lnTo>
                    <a:pt x="1695" y="111"/>
                  </a:lnTo>
                  <a:lnTo>
                    <a:pt x="1660" y="95"/>
                  </a:lnTo>
                  <a:lnTo>
                    <a:pt x="1624" y="79"/>
                  </a:lnTo>
                  <a:lnTo>
                    <a:pt x="1587" y="65"/>
                  </a:lnTo>
                  <a:lnTo>
                    <a:pt x="1551" y="53"/>
                  </a:lnTo>
                  <a:lnTo>
                    <a:pt x="1513" y="43"/>
                  </a:lnTo>
                  <a:lnTo>
                    <a:pt x="1475" y="33"/>
                  </a:lnTo>
                  <a:lnTo>
                    <a:pt x="1435" y="24"/>
                  </a:lnTo>
                  <a:lnTo>
                    <a:pt x="1396" y="17"/>
                  </a:lnTo>
                  <a:lnTo>
                    <a:pt x="1356" y="10"/>
                  </a:lnTo>
                  <a:lnTo>
                    <a:pt x="1317" y="6"/>
                  </a:lnTo>
                  <a:lnTo>
                    <a:pt x="1277" y="3"/>
                  </a:lnTo>
                  <a:lnTo>
                    <a:pt x="1235" y="0"/>
                  </a:lnTo>
                  <a:lnTo>
                    <a:pt x="1193" y="0"/>
                  </a:lnTo>
                  <a:lnTo>
                    <a:pt x="1193" y="0"/>
                  </a:lnTo>
                  <a:close/>
                </a:path>
              </a:pathLst>
            </a:custGeom>
            <a:solidFill>
              <a:schemeClr val="bg1"/>
            </a:solidFill>
            <a:ln w="3175">
              <a:solidFill>
                <a:schemeClr val="bg1">
                  <a:lumMod val="75000"/>
                  <a:alpha val="35000"/>
                </a:schemeClr>
              </a:solidFill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sz="1600">
                <a:solidFill>
                  <a:schemeClr val="bg1"/>
                </a:solidFill>
              </a:endParaRPr>
            </a:p>
          </p:txBody>
        </p:sp>
        <p:sp>
          <p:nvSpPr>
            <p:cNvPr id="19" name="Oval 27">
              <a:extLst>
                <a:ext uri="{FF2B5EF4-FFF2-40B4-BE49-F238E27FC236}">
                  <a16:creationId xmlns:a16="http://schemas.microsoft.com/office/drawing/2014/main" id="{8A240F07-E986-4680-BF70-A30A7FDAEB32}"/>
                </a:ext>
              </a:extLst>
            </p:cNvPr>
            <p:cNvSpPr/>
            <p:nvPr/>
          </p:nvSpPr>
          <p:spPr>
            <a:xfrm>
              <a:off x="4449261" y="3539666"/>
              <a:ext cx="755986" cy="755987"/>
            </a:xfrm>
            <a:prstGeom prst="ellipse">
              <a:avLst/>
            </a:prstGeom>
            <a:gradFill flip="none" rotWithShape="1"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20" name="TextBox 28">
              <a:extLst>
                <a:ext uri="{FF2B5EF4-FFF2-40B4-BE49-F238E27FC236}">
                  <a16:creationId xmlns:a16="http://schemas.microsoft.com/office/drawing/2014/main" id="{8DD5B6FF-49EF-490B-AE75-70534B1ACB7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565453" y="3672481"/>
              <a:ext cx="523601" cy="472268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buClr>
                  <a:srgbClr val="C35954"/>
                </a:buClr>
                <a:buSzPct val="120000"/>
              </a:pPr>
              <a:r>
                <a:rPr lang="en-US" altLang="ko-KR" sz="2400">
                  <a:solidFill>
                    <a:schemeClr val="bg1"/>
                  </a:solidFill>
                  <a:effectLst/>
                </a:rPr>
                <a:t>06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7962C8F8-EA69-4B51-86A7-4E1B594ADB86}"/>
              </a:ext>
            </a:extLst>
          </p:cNvPr>
          <p:cNvGrpSpPr>
            <a:grpSpLocks/>
          </p:cNvGrpSpPr>
          <p:nvPr/>
        </p:nvGrpSpPr>
        <p:grpSpPr bwMode="auto">
          <a:xfrm>
            <a:off x="8144295" y="2307255"/>
            <a:ext cx="2930106" cy="657025"/>
            <a:chOff x="3639003" y="4539852"/>
            <a:chExt cx="2930106" cy="657879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518ED9A6-75B9-4AFC-95A3-4773B94A2CF1}"/>
                </a:ext>
              </a:extLst>
            </p:cNvPr>
            <p:cNvSpPr txBox="1"/>
            <p:nvPr/>
          </p:nvSpPr>
          <p:spPr>
            <a:xfrm>
              <a:off x="3639003" y="4836522"/>
              <a:ext cx="2930106" cy="36120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510628BE-C35C-4088-89B8-91FE44825CCB}"/>
                </a:ext>
              </a:extLst>
            </p:cNvPr>
            <p:cNvSpPr txBox="1"/>
            <p:nvPr/>
          </p:nvSpPr>
          <p:spPr>
            <a:xfrm>
              <a:off x="3639003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17DE51D1-B22D-4ED9-A5AB-2AA6909E5831}"/>
              </a:ext>
            </a:extLst>
          </p:cNvPr>
          <p:cNvGrpSpPr>
            <a:grpSpLocks/>
          </p:cNvGrpSpPr>
          <p:nvPr/>
        </p:nvGrpSpPr>
        <p:grpSpPr bwMode="auto">
          <a:xfrm>
            <a:off x="1117600" y="2307255"/>
            <a:ext cx="2905498" cy="657025"/>
            <a:chOff x="3875551" y="4539852"/>
            <a:chExt cx="2905498" cy="657879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FA0EC481-EFBD-4C2F-9E65-A549D3CF697E}"/>
                </a:ext>
              </a:extLst>
            </p:cNvPr>
            <p:cNvSpPr txBox="1"/>
            <p:nvPr/>
          </p:nvSpPr>
          <p:spPr>
            <a:xfrm>
              <a:off x="3875551" y="4836522"/>
              <a:ext cx="2905498" cy="36120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2F6AE629-647A-4B94-BD4F-2891DDAEBC96}"/>
                </a:ext>
              </a:extLst>
            </p:cNvPr>
            <p:cNvSpPr txBox="1"/>
            <p:nvPr/>
          </p:nvSpPr>
          <p:spPr>
            <a:xfrm>
              <a:off x="4732407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67FAF68B-917E-46A8-9267-3CCFA59B8887}"/>
              </a:ext>
            </a:extLst>
          </p:cNvPr>
          <p:cNvGrpSpPr>
            <a:grpSpLocks/>
          </p:cNvGrpSpPr>
          <p:nvPr/>
        </p:nvGrpSpPr>
        <p:grpSpPr bwMode="auto">
          <a:xfrm>
            <a:off x="8144295" y="3603376"/>
            <a:ext cx="2930106" cy="657025"/>
            <a:chOff x="3639003" y="4539852"/>
            <a:chExt cx="2930106" cy="657879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6F4EA0-C87D-4273-A5BD-5ABA751B7002}"/>
                </a:ext>
              </a:extLst>
            </p:cNvPr>
            <p:cNvSpPr txBox="1"/>
            <p:nvPr/>
          </p:nvSpPr>
          <p:spPr>
            <a:xfrm>
              <a:off x="3639003" y="4836522"/>
              <a:ext cx="2930106" cy="36120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8F704CF0-0D41-4EE2-8A63-01718AC434E3}"/>
                </a:ext>
              </a:extLst>
            </p:cNvPr>
            <p:cNvSpPr txBox="1"/>
            <p:nvPr/>
          </p:nvSpPr>
          <p:spPr>
            <a:xfrm>
              <a:off x="3639003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4A9C4B3E-EC13-4CD9-8FA0-6C870746F45A}"/>
              </a:ext>
            </a:extLst>
          </p:cNvPr>
          <p:cNvGrpSpPr>
            <a:grpSpLocks/>
          </p:cNvGrpSpPr>
          <p:nvPr/>
        </p:nvGrpSpPr>
        <p:grpSpPr bwMode="auto">
          <a:xfrm>
            <a:off x="1117600" y="3603376"/>
            <a:ext cx="2905498" cy="657025"/>
            <a:chOff x="3875551" y="4539852"/>
            <a:chExt cx="2905498" cy="657879"/>
          </a:xfrm>
        </p:grpSpPr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06B7D312-DEF2-4525-922D-6923B19AD4F9}"/>
                </a:ext>
              </a:extLst>
            </p:cNvPr>
            <p:cNvSpPr txBox="1"/>
            <p:nvPr/>
          </p:nvSpPr>
          <p:spPr>
            <a:xfrm>
              <a:off x="3875551" y="4836522"/>
              <a:ext cx="2905498" cy="36120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1E8F8D13-DBAE-4A41-B072-42E7D56F0832}"/>
                </a:ext>
              </a:extLst>
            </p:cNvPr>
            <p:cNvSpPr txBox="1"/>
            <p:nvPr/>
          </p:nvSpPr>
          <p:spPr>
            <a:xfrm>
              <a:off x="4732407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F796D7F7-E490-4BC7-A0E7-DFD4822188BD}"/>
              </a:ext>
            </a:extLst>
          </p:cNvPr>
          <p:cNvGrpSpPr>
            <a:grpSpLocks/>
          </p:cNvGrpSpPr>
          <p:nvPr/>
        </p:nvGrpSpPr>
        <p:grpSpPr bwMode="auto">
          <a:xfrm>
            <a:off x="8144295" y="4899496"/>
            <a:ext cx="2930106" cy="657025"/>
            <a:chOff x="3639003" y="4539852"/>
            <a:chExt cx="2930106" cy="657879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CEF8E1A2-2798-4B4A-890B-5DAAA9C370B2}"/>
                </a:ext>
              </a:extLst>
            </p:cNvPr>
            <p:cNvSpPr txBox="1"/>
            <p:nvPr/>
          </p:nvSpPr>
          <p:spPr>
            <a:xfrm>
              <a:off x="3639003" y="4836522"/>
              <a:ext cx="2930106" cy="36120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3FE12684-35DA-4F4C-AF51-F9641DF4F5F9}"/>
                </a:ext>
              </a:extLst>
            </p:cNvPr>
            <p:cNvSpPr txBox="1"/>
            <p:nvPr/>
          </p:nvSpPr>
          <p:spPr>
            <a:xfrm>
              <a:off x="3639003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D5906B3D-8844-4E80-9A25-D2FF2FBBFDF2}"/>
              </a:ext>
            </a:extLst>
          </p:cNvPr>
          <p:cNvGrpSpPr>
            <a:grpSpLocks/>
          </p:cNvGrpSpPr>
          <p:nvPr/>
        </p:nvGrpSpPr>
        <p:grpSpPr bwMode="auto">
          <a:xfrm>
            <a:off x="1117600" y="4899496"/>
            <a:ext cx="2905498" cy="657025"/>
            <a:chOff x="3875551" y="4539852"/>
            <a:chExt cx="2905498" cy="657879"/>
          </a:xfrm>
        </p:grpSpPr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64867296-4C4A-4AED-B423-EC4D427B7786}"/>
                </a:ext>
              </a:extLst>
            </p:cNvPr>
            <p:cNvSpPr txBox="1"/>
            <p:nvPr/>
          </p:nvSpPr>
          <p:spPr>
            <a:xfrm>
              <a:off x="3875551" y="4836522"/>
              <a:ext cx="2905498" cy="36120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205075DE-E366-4F0F-9627-E8B0AFB01BD9}"/>
                </a:ext>
              </a:extLst>
            </p:cNvPr>
            <p:cNvSpPr txBox="1"/>
            <p:nvPr/>
          </p:nvSpPr>
          <p:spPr>
            <a:xfrm>
              <a:off x="4732407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pic>
        <p:nvPicPr>
          <p:cNvPr id="42" name="图片 41">
            <a:extLst>
              <a:ext uri="{FF2B5EF4-FFF2-40B4-BE49-F238E27FC236}">
                <a16:creationId xmlns:a16="http://schemas.microsoft.com/office/drawing/2014/main" id="{44100B8D-842B-4B57-BC8B-064AD52E4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2071230">
            <a:off x="-429180" y="369860"/>
            <a:ext cx="858360" cy="917994"/>
          </a:xfrm>
          <a:prstGeom prst="rect">
            <a:avLst/>
          </a:prstGeom>
        </p:spPr>
      </p:pic>
      <p:sp>
        <p:nvSpPr>
          <p:cNvPr id="43" name="矩形 42">
            <a:extLst>
              <a:ext uri="{FF2B5EF4-FFF2-40B4-BE49-F238E27FC236}">
                <a16:creationId xmlns:a16="http://schemas.microsoft.com/office/drawing/2014/main" id="{8F80BAB3-8DDD-478C-A88F-089ABF315813}"/>
              </a:ext>
            </a:extLst>
          </p:cNvPr>
          <p:cNvSpPr/>
          <p:nvPr/>
        </p:nvSpPr>
        <p:spPr>
          <a:xfrm>
            <a:off x="1968623" y="534627"/>
            <a:ext cx="3655039" cy="646331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667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Geometr415 Blk BT" panose="020B0802020204020303" pitchFamily="34" charset="0"/>
              </a:rPr>
              <a:t>DAZZLE COLOR</a:t>
            </a:r>
          </a:p>
        </p:txBody>
      </p:sp>
      <p:sp>
        <p:nvSpPr>
          <p:cNvPr id="44" name="图文框 43">
            <a:extLst>
              <a:ext uri="{FF2B5EF4-FFF2-40B4-BE49-F238E27FC236}">
                <a16:creationId xmlns:a16="http://schemas.microsoft.com/office/drawing/2014/main" id="{1869E06B-675E-4B73-9B1F-0B9BFBB8A45E}"/>
              </a:ext>
            </a:extLst>
          </p:cNvPr>
          <p:cNvSpPr/>
          <p:nvPr/>
        </p:nvSpPr>
        <p:spPr>
          <a:xfrm>
            <a:off x="1794470" y="496214"/>
            <a:ext cx="3947923" cy="726310"/>
          </a:xfrm>
          <a:prstGeom prst="frame">
            <a:avLst>
              <a:gd name="adj1" fmla="val 322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5" name="图片 44">
            <a:extLst>
              <a:ext uri="{FF2B5EF4-FFF2-40B4-BE49-F238E27FC236}">
                <a16:creationId xmlns:a16="http://schemas.microsoft.com/office/drawing/2014/main" id="{BB2FCC1C-FF98-4EEF-8A25-6E90638FCCA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66"/>
          <a:stretch/>
        </p:blipFill>
        <p:spPr>
          <a:xfrm rot="5400000" flipH="1" flipV="1">
            <a:off x="314718" y="-314718"/>
            <a:ext cx="1287854" cy="191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819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3">
            <a:extLst>
              <a:ext uri="{FF2B5EF4-FFF2-40B4-BE49-F238E27FC236}">
                <a16:creationId xmlns:a16="http://schemas.microsoft.com/office/drawing/2014/main" id="{DC5D1218-C510-4822-B1D7-C69775B8DCF0}"/>
              </a:ext>
            </a:extLst>
          </p:cNvPr>
          <p:cNvSpPr/>
          <p:nvPr/>
        </p:nvSpPr>
        <p:spPr>
          <a:xfrm rot="2609495" flipH="1">
            <a:off x="1972579" y="2362093"/>
            <a:ext cx="1861756" cy="1831978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blipFill dpi="0" rotWithShape="0">
            <a:blip r:embed="rId3"/>
            <a:srcRect/>
            <a:stretch>
              <a:fillRect l="-15942" t="302" r="-15728" b="30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 6">
            <a:extLst>
              <a:ext uri="{FF2B5EF4-FFF2-40B4-BE49-F238E27FC236}">
                <a16:creationId xmlns:a16="http://schemas.microsoft.com/office/drawing/2014/main" id="{4043870D-8439-45AD-B20F-3ABCD73292A6}"/>
              </a:ext>
            </a:extLst>
          </p:cNvPr>
          <p:cNvSpPr/>
          <p:nvPr/>
        </p:nvSpPr>
        <p:spPr>
          <a:xfrm rot="2609495" flipH="1">
            <a:off x="8438548" y="2362093"/>
            <a:ext cx="1861756" cy="1831978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blipFill>
            <a:blip r:embed="rId4"/>
            <a:srcRect/>
            <a:stretch>
              <a:fillRect l="-25160" r="-2484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9">
            <a:extLst>
              <a:ext uri="{FF2B5EF4-FFF2-40B4-BE49-F238E27FC236}">
                <a16:creationId xmlns:a16="http://schemas.microsoft.com/office/drawing/2014/main" id="{62DF0A8C-4406-4DF0-B1B5-96EA6AD0FE69}"/>
              </a:ext>
            </a:extLst>
          </p:cNvPr>
          <p:cNvSpPr/>
          <p:nvPr/>
        </p:nvSpPr>
        <p:spPr>
          <a:xfrm rot="2609495" flipH="1">
            <a:off x="5205563" y="2362092"/>
            <a:ext cx="1861756" cy="1831978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blipFill>
            <a:blip r:embed="rId5"/>
            <a:srcRect/>
            <a:stretch>
              <a:fillRect l="-25098" r="-2490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D22D447F-D1D1-4ED1-B453-69BAADE527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2071230">
            <a:off x="-429180" y="369860"/>
            <a:ext cx="858360" cy="917994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ECEF46BD-FEFC-4B49-A333-FA042411A885}"/>
              </a:ext>
            </a:extLst>
          </p:cNvPr>
          <p:cNvSpPr/>
          <p:nvPr/>
        </p:nvSpPr>
        <p:spPr>
          <a:xfrm>
            <a:off x="1968623" y="534627"/>
            <a:ext cx="3655039" cy="646331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667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Geometr415 Blk BT" panose="020B0802020204020303" pitchFamily="34" charset="0"/>
              </a:rPr>
              <a:t>DAZZLE COLOR</a:t>
            </a:r>
          </a:p>
        </p:txBody>
      </p:sp>
      <p:sp>
        <p:nvSpPr>
          <p:cNvPr id="16" name="图文框 15">
            <a:extLst>
              <a:ext uri="{FF2B5EF4-FFF2-40B4-BE49-F238E27FC236}">
                <a16:creationId xmlns:a16="http://schemas.microsoft.com/office/drawing/2014/main" id="{D0EAD455-56AE-4283-8DA2-82FA9616E9D5}"/>
              </a:ext>
            </a:extLst>
          </p:cNvPr>
          <p:cNvSpPr/>
          <p:nvPr/>
        </p:nvSpPr>
        <p:spPr>
          <a:xfrm>
            <a:off x="1794470" y="496214"/>
            <a:ext cx="3947923" cy="726310"/>
          </a:xfrm>
          <a:prstGeom prst="frame">
            <a:avLst>
              <a:gd name="adj1" fmla="val 322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B3464C27-A460-401C-A8D0-A6DBC8B81E0B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66"/>
          <a:stretch/>
        </p:blipFill>
        <p:spPr>
          <a:xfrm rot="5400000" flipH="1" flipV="1">
            <a:off x="314718" y="-314718"/>
            <a:ext cx="1287854" cy="1917290"/>
          </a:xfrm>
          <a:prstGeom prst="rect">
            <a:avLst/>
          </a:prstGeom>
        </p:spPr>
      </p:pic>
      <p:grpSp>
        <p:nvGrpSpPr>
          <p:cNvPr id="18" name="组合 17">
            <a:extLst>
              <a:ext uri="{FF2B5EF4-FFF2-40B4-BE49-F238E27FC236}">
                <a16:creationId xmlns:a16="http://schemas.microsoft.com/office/drawing/2014/main" id="{67E4E411-EF45-4EC0-9187-1B867C5ABB55}"/>
              </a:ext>
            </a:extLst>
          </p:cNvPr>
          <p:cNvGrpSpPr>
            <a:grpSpLocks/>
          </p:cNvGrpSpPr>
          <p:nvPr/>
        </p:nvGrpSpPr>
        <p:grpSpPr bwMode="auto">
          <a:xfrm>
            <a:off x="1879136" y="4635509"/>
            <a:ext cx="2048642" cy="1218461"/>
            <a:chOff x="4079735" y="4539852"/>
            <a:chExt cx="2048642" cy="1220044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17EAB917-3B96-4DD1-B209-7E5852D64836}"/>
                </a:ext>
              </a:extLst>
            </p:cNvPr>
            <p:cNvSpPr txBox="1"/>
            <p:nvPr/>
          </p:nvSpPr>
          <p:spPr>
            <a:xfrm>
              <a:off x="4079735" y="4836522"/>
              <a:ext cx="2048642" cy="92337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internet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D4477686-5EAF-410A-BB1E-2F4BC19C3348}"/>
                </a:ext>
              </a:extLst>
            </p:cNvPr>
            <p:cNvSpPr txBox="1"/>
            <p:nvPr/>
          </p:nvSpPr>
          <p:spPr>
            <a:xfrm>
              <a:off x="4079735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EECD272C-5FB8-49E8-9E9B-304C5DDF82C8}"/>
              </a:ext>
            </a:extLst>
          </p:cNvPr>
          <p:cNvGrpSpPr>
            <a:grpSpLocks/>
          </p:cNvGrpSpPr>
          <p:nvPr/>
        </p:nvGrpSpPr>
        <p:grpSpPr bwMode="auto">
          <a:xfrm>
            <a:off x="5071679" y="4635509"/>
            <a:ext cx="2048642" cy="1218461"/>
            <a:chOff x="4079735" y="4539852"/>
            <a:chExt cx="2048642" cy="1220044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1046C879-EE7B-4AA7-A44F-D29F98AF905F}"/>
                </a:ext>
              </a:extLst>
            </p:cNvPr>
            <p:cNvSpPr txBox="1"/>
            <p:nvPr/>
          </p:nvSpPr>
          <p:spPr>
            <a:xfrm>
              <a:off x="4079735" y="4836522"/>
              <a:ext cx="2048642" cy="92337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internet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3EAF8D6-528F-4F2C-A644-462FBA104B5A}"/>
                </a:ext>
              </a:extLst>
            </p:cNvPr>
            <p:cNvSpPr txBox="1"/>
            <p:nvPr/>
          </p:nvSpPr>
          <p:spPr>
            <a:xfrm>
              <a:off x="4079735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3E1DB4F3-7DA2-446C-9DD7-C7ECC19A6DE4}"/>
              </a:ext>
            </a:extLst>
          </p:cNvPr>
          <p:cNvGrpSpPr>
            <a:grpSpLocks/>
          </p:cNvGrpSpPr>
          <p:nvPr/>
        </p:nvGrpSpPr>
        <p:grpSpPr bwMode="auto">
          <a:xfrm>
            <a:off x="8345105" y="4635509"/>
            <a:ext cx="2048642" cy="1218461"/>
            <a:chOff x="4079735" y="4539852"/>
            <a:chExt cx="2048642" cy="1220044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140283B6-FE5E-4D80-9C56-521E60CC53EE}"/>
                </a:ext>
              </a:extLst>
            </p:cNvPr>
            <p:cNvSpPr txBox="1"/>
            <p:nvPr/>
          </p:nvSpPr>
          <p:spPr>
            <a:xfrm>
              <a:off x="4079735" y="4836522"/>
              <a:ext cx="2048642" cy="923374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internet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5BA6FB8C-25C6-4FCF-8146-428DF506503A}"/>
                </a:ext>
              </a:extLst>
            </p:cNvPr>
            <p:cNvSpPr txBox="1"/>
            <p:nvPr/>
          </p:nvSpPr>
          <p:spPr>
            <a:xfrm>
              <a:off x="4079735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2303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CF80AE53-768E-4CEB-9732-B8A33104F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2071230">
            <a:off x="-429180" y="369860"/>
            <a:ext cx="858360" cy="917994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2B390CDA-50C2-4369-A4FF-433891B6EA93}"/>
              </a:ext>
            </a:extLst>
          </p:cNvPr>
          <p:cNvSpPr/>
          <p:nvPr/>
        </p:nvSpPr>
        <p:spPr>
          <a:xfrm>
            <a:off x="1968623" y="534627"/>
            <a:ext cx="3655039" cy="646331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667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Geometr415 Blk BT" panose="020B0802020204020303" pitchFamily="34" charset="0"/>
              </a:rPr>
              <a:t>DAZZLE COLOR</a:t>
            </a:r>
          </a:p>
        </p:txBody>
      </p:sp>
      <p:sp>
        <p:nvSpPr>
          <p:cNvPr id="23" name="图文框 22">
            <a:extLst>
              <a:ext uri="{FF2B5EF4-FFF2-40B4-BE49-F238E27FC236}">
                <a16:creationId xmlns:a16="http://schemas.microsoft.com/office/drawing/2014/main" id="{BC699394-1C6D-45FA-9181-3B9C5D9C0D24}"/>
              </a:ext>
            </a:extLst>
          </p:cNvPr>
          <p:cNvSpPr/>
          <p:nvPr/>
        </p:nvSpPr>
        <p:spPr>
          <a:xfrm>
            <a:off x="1794470" y="496214"/>
            <a:ext cx="3947923" cy="726310"/>
          </a:xfrm>
          <a:prstGeom prst="frame">
            <a:avLst>
              <a:gd name="adj1" fmla="val 322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39391292-5737-477D-91E3-2AEE64B66D9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66"/>
          <a:stretch/>
        </p:blipFill>
        <p:spPr>
          <a:xfrm rot="5400000" flipH="1" flipV="1">
            <a:off x="314718" y="-314718"/>
            <a:ext cx="1287854" cy="1917290"/>
          </a:xfrm>
          <a:prstGeom prst="rect">
            <a:avLst/>
          </a:prstGeom>
        </p:spPr>
      </p:pic>
      <p:grpSp>
        <p:nvGrpSpPr>
          <p:cNvPr id="25" name="组合 24">
            <a:extLst>
              <a:ext uri="{FF2B5EF4-FFF2-40B4-BE49-F238E27FC236}">
                <a16:creationId xmlns:a16="http://schemas.microsoft.com/office/drawing/2014/main" id="{4E1C69E1-B1E2-4B24-845C-DD3608A8336E}"/>
              </a:ext>
            </a:extLst>
          </p:cNvPr>
          <p:cNvGrpSpPr>
            <a:grpSpLocks/>
          </p:cNvGrpSpPr>
          <p:nvPr/>
        </p:nvGrpSpPr>
        <p:grpSpPr bwMode="auto">
          <a:xfrm>
            <a:off x="8135520" y="2748159"/>
            <a:ext cx="2073249" cy="797384"/>
            <a:chOff x="3639003" y="4539852"/>
            <a:chExt cx="2073249" cy="798420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DD8D6018-2C81-4B24-9CA5-EC84541D159B}"/>
                </a:ext>
              </a:extLst>
            </p:cNvPr>
            <p:cNvSpPr txBox="1"/>
            <p:nvPr/>
          </p:nvSpPr>
          <p:spPr>
            <a:xfrm>
              <a:off x="3639003" y="4836522"/>
              <a:ext cx="2073249" cy="50175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DA84EBE6-8C74-4444-9078-126DF27C6A08}"/>
                </a:ext>
              </a:extLst>
            </p:cNvPr>
            <p:cNvSpPr txBox="1"/>
            <p:nvPr/>
          </p:nvSpPr>
          <p:spPr>
            <a:xfrm>
              <a:off x="3639003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794EC3D8-6C85-4105-933C-C9C334C71A90}"/>
              </a:ext>
            </a:extLst>
          </p:cNvPr>
          <p:cNvGrpSpPr>
            <a:grpSpLocks/>
          </p:cNvGrpSpPr>
          <p:nvPr/>
        </p:nvGrpSpPr>
        <p:grpSpPr bwMode="auto">
          <a:xfrm>
            <a:off x="2006723" y="4554259"/>
            <a:ext cx="2054476" cy="797384"/>
            <a:chOff x="4726573" y="4539852"/>
            <a:chExt cx="2054476" cy="798420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EF61C826-C172-410E-B399-8963E9669040}"/>
                </a:ext>
              </a:extLst>
            </p:cNvPr>
            <p:cNvSpPr txBox="1"/>
            <p:nvPr/>
          </p:nvSpPr>
          <p:spPr>
            <a:xfrm>
              <a:off x="4726573" y="4836522"/>
              <a:ext cx="2054475" cy="501750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ED4A0BD8-F31C-40D4-992B-18D7E7C3F346}"/>
                </a:ext>
              </a:extLst>
            </p:cNvPr>
            <p:cNvSpPr txBox="1"/>
            <p:nvPr/>
          </p:nvSpPr>
          <p:spPr>
            <a:xfrm>
              <a:off x="4732407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0615702-A602-4DEC-8B89-CE0BE884D43A}"/>
              </a:ext>
            </a:extLst>
          </p:cNvPr>
          <p:cNvGrpSpPr/>
          <p:nvPr/>
        </p:nvGrpSpPr>
        <p:grpSpPr>
          <a:xfrm>
            <a:off x="3275260" y="2217738"/>
            <a:ext cx="5646198" cy="3716562"/>
            <a:chOff x="3275260" y="2217738"/>
            <a:chExt cx="5646198" cy="3716562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58413279-58EA-4579-BBBF-3080E34EFF5D}"/>
                </a:ext>
              </a:extLst>
            </p:cNvPr>
            <p:cNvGrpSpPr/>
            <p:nvPr/>
          </p:nvGrpSpPr>
          <p:grpSpPr>
            <a:xfrm>
              <a:off x="3275260" y="2217738"/>
              <a:ext cx="5646198" cy="3716562"/>
              <a:chOff x="2873155" y="1726015"/>
              <a:chExt cx="6445670" cy="4242808"/>
            </a:xfrm>
          </p:grpSpPr>
          <p:sp>
            <p:nvSpPr>
              <p:cNvPr id="2" name="任意多边形 1">
                <a:extLst>
                  <a:ext uri="{FF2B5EF4-FFF2-40B4-BE49-F238E27FC236}">
                    <a16:creationId xmlns:a16="http://schemas.microsoft.com/office/drawing/2014/main" id="{C0B8BC1B-CB1E-48EE-B68A-FDE0CFDFCEAB}"/>
                  </a:ext>
                </a:extLst>
              </p:cNvPr>
              <p:cNvSpPr/>
              <p:nvPr/>
            </p:nvSpPr>
            <p:spPr>
              <a:xfrm>
                <a:off x="6180059" y="1935382"/>
                <a:ext cx="1828528" cy="1828528"/>
              </a:xfrm>
              <a:custGeom>
                <a:avLst/>
                <a:gdLst/>
                <a:ahLst/>
                <a:cxnLst/>
                <a:rect l="l" t="t" r="r" b="b"/>
                <a:pathLst>
                  <a:path w="1666019" h="1666019">
                    <a:moveTo>
                      <a:pt x="1666019" y="573688"/>
                    </a:moveTo>
                    <a:lnTo>
                      <a:pt x="1666019" y="1090539"/>
                    </a:lnTo>
                    <a:cubicBezTo>
                      <a:pt x="1666019" y="1407718"/>
                      <a:pt x="1409496" y="1666019"/>
                      <a:pt x="1092333" y="1666019"/>
                    </a:cubicBezTo>
                    <a:lnTo>
                      <a:pt x="0" y="1666019"/>
                    </a:lnTo>
                    <a:lnTo>
                      <a:pt x="0" y="573688"/>
                    </a:lnTo>
                    <a:cubicBezTo>
                      <a:pt x="0" y="256522"/>
                      <a:pt x="258313" y="0"/>
                      <a:pt x="575477" y="0"/>
                    </a:cubicBezTo>
                    <a:lnTo>
                      <a:pt x="1092333" y="0"/>
                    </a:lnTo>
                    <a:cubicBezTo>
                      <a:pt x="1409496" y="0"/>
                      <a:pt x="1666019" y="256522"/>
                      <a:pt x="1666019" y="573688"/>
                    </a:cubicBezTo>
                    <a:close/>
                  </a:path>
                </a:pathLst>
              </a:custGeom>
              <a:blipFill>
                <a:blip r:embed="rId5"/>
                <a:srcRect/>
                <a:stretch>
                  <a:fillRect l="-16795" r="-16538"/>
                </a:stretch>
              </a:blipFill>
              <a:ln w="7600" cap="flat">
                <a:noFill/>
                <a:bevel/>
              </a:ln>
            </p:spPr>
            <p:txBody>
              <a:bodyPr wrap="square"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endParaRPr sz="836" dirty="0">
                  <a:solidFill>
                    <a:srgbClr val="FFFFFF"/>
                  </a:solidFill>
                  <a:latin typeface="Comic Sans MS"/>
                </a:endParaRPr>
              </a:p>
            </p:txBody>
          </p:sp>
          <p:sp>
            <p:nvSpPr>
              <p:cNvPr id="3" name="任意多边形 2">
                <a:extLst>
                  <a:ext uri="{FF2B5EF4-FFF2-40B4-BE49-F238E27FC236}">
                    <a16:creationId xmlns:a16="http://schemas.microsoft.com/office/drawing/2014/main" id="{6F650DA0-ED48-4948-B8F7-F8A112805E8A}"/>
                  </a:ext>
                </a:extLst>
              </p:cNvPr>
              <p:cNvSpPr/>
              <p:nvPr/>
            </p:nvSpPr>
            <p:spPr>
              <a:xfrm>
                <a:off x="4181184" y="3934257"/>
                <a:ext cx="1828528" cy="1828528"/>
              </a:xfrm>
              <a:custGeom>
                <a:avLst/>
                <a:gdLst/>
                <a:ahLst/>
                <a:cxnLst/>
                <a:rect l="l" t="t" r="r" b="b"/>
                <a:pathLst>
                  <a:path w="1666019" h="1666019">
                    <a:moveTo>
                      <a:pt x="573688" y="1666019"/>
                    </a:moveTo>
                    <a:lnTo>
                      <a:pt x="1090539" y="1666019"/>
                    </a:lnTo>
                    <a:cubicBezTo>
                      <a:pt x="1407718" y="1666019"/>
                      <a:pt x="1666019" y="1409496"/>
                      <a:pt x="1666019" y="1092333"/>
                    </a:cubicBezTo>
                    <a:lnTo>
                      <a:pt x="1666019" y="0"/>
                    </a:lnTo>
                    <a:lnTo>
                      <a:pt x="573688" y="0"/>
                    </a:lnTo>
                    <a:cubicBezTo>
                      <a:pt x="256522" y="0"/>
                      <a:pt x="0" y="258313"/>
                      <a:pt x="0" y="575477"/>
                    </a:cubicBezTo>
                    <a:lnTo>
                      <a:pt x="0" y="1092333"/>
                    </a:lnTo>
                    <a:cubicBezTo>
                      <a:pt x="0" y="1409496"/>
                      <a:pt x="256522" y="1666019"/>
                      <a:pt x="573688" y="1666019"/>
                    </a:cubicBezTo>
                    <a:close/>
                  </a:path>
                </a:pathLst>
              </a:custGeom>
              <a:blipFill>
                <a:blip r:embed="rId6"/>
                <a:srcRect/>
                <a:stretch>
                  <a:fillRect l="-25198" r="-24802"/>
                </a:stretch>
              </a:blipFill>
              <a:ln w="7600" cap="flat">
                <a:noFill/>
                <a:bevel/>
              </a:ln>
            </p:spPr>
            <p:txBody>
              <a:bodyPr wrap="square"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endParaRPr sz="836" dirty="0">
                  <a:solidFill>
                    <a:srgbClr val="FFFFFF"/>
                  </a:solidFill>
                  <a:latin typeface="Comic Sans MS"/>
                </a:endParaRPr>
              </a:p>
            </p:txBody>
          </p:sp>
          <p:sp>
            <p:nvSpPr>
              <p:cNvPr id="11" name="任意多边形 5">
                <a:extLst>
                  <a:ext uri="{FF2B5EF4-FFF2-40B4-BE49-F238E27FC236}">
                    <a16:creationId xmlns:a16="http://schemas.microsoft.com/office/drawing/2014/main" id="{AAF031E6-F9A2-414D-ADE5-A7F099362A3B}"/>
                  </a:ext>
                </a:extLst>
              </p:cNvPr>
              <p:cNvSpPr/>
              <p:nvPr/>
            </p:nvSpPr>
            <p:spPr>
              <a:xfrm flipH="1" flipV="1">
                <a:off x="2873155" y="1726015"/>
                <a:ext cx="3222798" cy="2121467"/>
              </a:xfrm>
              <a:custGeom>
                <a:avLst/>
                <a:gdLst/>
                <a:ahLst/>
                <a:cxnLst/>
                <a:rect l="0" t="0" r="0" b="0"/>
                <a:pathLst>
                  <a:path w="2936374" h="1932923">
                    <a:moveTo>
                      <a:pt x="940249" y="0"/>
                    </a:moveTo>
                    <a:lnTo>
                      <a:pt x="1995790" y="0"/>
                    </a:lnTo>
                    <a:cubicBezTo>
                      <a:pt x="2515258" y="0"/>
                      <a:pt x="2936374" y="420970"/>
                      <a:pt x="2936374" y="940264"/>
                    </a:cubicBezTo>
                    <a:lnTo>
                      <a:pt x="2936374" y="992499"/>
                    </a:lnTo>
                    <a:cubicBezTo>
                      <a:pt x="2936374" y="1511792"/>
                      <a:pt x="2515258" y="1932923"/>
                      <a:pt x="1995790" y="1932923"/>
                    </a:cubicBezTo>
                    <a:lnTo>
                      <a:pt x="940249" y="1932923"/>
                    </a:lnTo>
                    <a:cubicBezTo>
                      <a:pt x="420785" y="1932923"/>
                      <a:pt x="0" y="1511792"/>
                      <a:pt x="0" y="992499"/>
                    </a:cubicBezTo>
                    <a:lnTo>
                      <a:pt x="0" y="0"/>
                    </a:lnTo>
                    <a:lnTo>
                      <a:pt x="940249" y="0"/>
                    </a:lnTo>
                    <a:close/>
                  </a:path>
                </a:pathLst>
              </a:custGeom>
              <a:gradFill>
                <a:gsLst>
                  <a:gs pos="6000">
                    <a:srgbClr val="CB6FDB"/>
                  </a:gs>
                  <a:gs pos="100000">
                    <a:srgbClr val="4A6BCF"/>
                  </a:gs>
                </a:gsLst>
                <a:lin ang="2700000" scaled="1"/>
              </a:gradFill>
              <a:ln w="7600" cap="flat">
                <a:noFill/>
                <a:bevel/>
              </a:ln>
            </p:spPr>
          </p:sp>
          <p:sp>
            <p:nvSpPr>
              <p:cNvPr id="16" name="任意多边形 3">
                <a:extLst>
                  <a:ext uri="{FF2B5EF4-FFF2-40B4-BE49-F238E27FC236}">
                    <a16:creationId xmlns:a16="http://schemas.microsoft.com/office/drawing/2014/main" id="{E1C525BE-5C30-490E-B228-97B0ED3C7409}"/>
                  </a:ext>
                </a:extLst>
              </p:cNvPr>
              <p:cNvSpPr/>
              <p:nvPr/>
            </p:nvSpPr>
            <p:spPr>
              <a:xfrm>
                <a:off x="6096027" y="3847356"/>
                <a:ext cx="3222798" cy="2121467"/>
              </a:xfrm>
              <a:custGeom>
                <a:avLst/>
                <a:gdLst/>
                <a:ahLst/>
                <a:cxnLst/>
                <a:rect l="l" t="t" r="r" b="b"/>
                <a:pathLst>
                  <a:path w="2936374" h="1932923">
                    <a:moveTo>
                      <a:pt x="940249" y="0"/>
                    </a:moveTo>
                    <a:lnTo>
                      <a:pt x="1995790" y="0"/>
                    </a:lnTo>
                    <a:cubicBezTo>
                      <a:pt x="2515258" y="0"/>
                      <a:pt x="2936374" y="420970"/>
                      <a:pt x="2936374" y="940264"/>
                    </a:cubicBezTo>
                    <a:lnTo>
                      <a:pt x="2936374" y="992499"/>
                    </a:lnTo>
                    <a:cubicBezTo>
                      <a:pt x="2936374" y="1511792"/>
                      <a:pt x="2515258" y="1932923"/>
                      <a:pt x="1995790" y="1932923"/>
                    </a:cubicBezTo>
                    <a:lnTo>
                      <a:pt x="940249" y="1932923"/>
                    </a:lnTo>
                    <a:cubicBezTo>
                      <a:pt x="420785" y="1932923"/>
                      <a:pt x="0" y="1511792"/>
                      <a:pt x="0" y="992499"/>
                    </a:cubicBezTo>
                    <a:lnTo>
                      <a:pt x="0" y="0"/>
                    </a:lnTo>
                    <a:lnTo>
                      <a:pt x="940249" y="0"/>
                    </a:lnTo>
                    <a:close/>
                  </a:path>
                </a:pathLst>
              </a:custGeom>
              <a:gradFill>
                <a:gsLst>
                  <a:gs pos="6000">
                    <a:srgbClr val="CB6FDB"/>
                  </a:gs>
                  <a:gs pos="100000">
                    <a:srgbClr val="4A6BCF"/>
                  </a:gs>
                </a:gsLst>
                <a:lin ang="2700000" scaled="1"/>
              </a:gradFill>
              <a:ln w="7600" cap="flat">
                <a:noFill/>
                <a:bevel/>
              </a:ln>
            </p:spPr>
            <p:txBody>
              <a:bodyPr wrap="square" lIns="0" tIns="0" rIns="0" bIns="0" rtlCol="0" anchor="ctr"/>
              <a:lstStyle/>
              <a:p>
                <a:pPr algn="ctr">
                  <a:lnSpc>
                    <a:spcPct val="100000"/>
                  </a:lnSpc>
                </a:pPr>
                <a:endParaRPr sz="836" dirty="0">
                  <a:solidFill>
                    <a:srgbClr val="FFFFFF"/>
                  </a:solidFill>
                  <a:latin typeface="Comic Sans MS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7CD6C207-F8F0-4E76-9220-487E9DFF78E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745342" y="2748159"/>
              <a:ext cx="2073249" cy="797384"/>
              <a:chOff x="3639003" y="4539852"/>
              <a:chExt cx="2073249" cy="798420"/>
            </a:xfrm>
          </p:grpSpPr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B72320F9-75B0-4C4F-82F0-2CAE4DDF7BAF}"/>
                  </a:ext>
                </a:extLst>
              </p:cNvPr>
              <p:cNvSpPr txBox="1"/>
              <p:nvPr/>
            </p:nvSpPr>
            <p:spPr>
              <a:xfrm>
                <a:off x="3639003" y="4836522"/>
                <a:ext cx="2073249" cy="501750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14000"/>
                  </a:lnSpc>
                  <a:defRPr/>
                </a:pPr>
                <a:r>
                  <a:rPr lang="en-US" altLang="zh-CN" sz="800" dirty="0">
                    <a:solidFill>
                      <a:schemeClr val="bg1"/>
                    </a:solidFill>
                    <a:latin typeface="Century Gothic" panose="020B0502020202020204" pitchFamily="34" charset="0"/>
                    <a:ea typeface="+mn-ea"/>
                  </a:rPr>
                  <a:t>This template is exclusively designed by Fei </a:t>
                </a:r>
                <a:r>
                  <a:rPr lang="en-US" altLang="zh-CN" sz="800" dirty="0" err="1">
                    <a:solidFill>
                      <a:schemeClr val="bg1"/>
                    </a:solidFill>
                    <a:latin typeface="Century Gothic" panose="020B0502020202020204" pitchFamily="34" charset="0"/>
                    <a:ea typeface="+mn-ea"/>
                  </a:rPr>
                  <a:t>er</a:t>
                </a:r>
                <a:r>
                  <a:rPr lang="en-US" altLang="zh-CN" sz="800" dirty="0">
                    <a:solidFill>
                      <a:schemeClr val="bg1"/>
                    </a:solidFill>
                    <a:latin typeface="Century Gothic" panose="020B0502020202020204" pitchFamily="34" charset="0"/>
                    <a:ea typeface="+mn-ea"/>
                  </a:rPr>
                  <a:t> creative, and copyrights belong to Bao </a:t>
                </a:r>
                <a:r>
                  <a:rPr lang="en-US" altLang="zh-CN" sz="800" dirty="0" err="1">
                    <a:solidFill>
                      <a:schemeClr val="bg1"/>
                    </a:solidFill>
                    <a:latin typeface="Century Gothic" panose="020B0502020202020204" pitchFamily="34" charset="0"/>
                    <a:ea typeface="+mn-ea"/>
                  </a:rPr>
                  <a:t>tu</a:t>
                </a:r>
                <a:r>
                  <a:rPr lang="en-US" altLang="zh-CN" sz="800" dirty="0">
                    <a:solidFill>
                      <a:schemeClr val="bg1"/>
                    </a:solidFill>
                    <a:latin typeface="Century Gothic" panose="020B0502020202020204" pitchFamily="34" charset="0"/>
                    <a:ea typeface="+mn-ea"/>
                  </a:rPr>
                  <a:t> </a:t>
                </a:r>
                <a:r>
                  <a:rPr lang="en-US" altLang="zh-CN" sz="800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internet</a:t>
                </a:r>
              </a:p>
            </p:txBody>
          </p:sp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6C351FA7-068E-4241-974B-A380222EA991}"/>
                  </a:ext>
                </a:extLst>
              </p:cNvPr>
              <p:cNvSpPr txBox="1"/>
              <p:nvPr/>
            </p:nvSpPr>
            <p:spPr>
              <a:xfrm>
                <a:off x="3639003" y="4539852"/>
                <a:ext cx="2048642" cy="338995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1600" b="1" dirty="0">
                    <a:solidFill>
                      <a:schemeClr val="bg1"/>
                    </a:solidFill>
                    <a:latin typeface="Century Gothic" panose="020B0502020202020204" pitchFamily="34" charset="0"/>
                    <a:ea typeface="+mn-ea"/>
                  </a:rPr>
                  <a:t>DAZZLE COLOR</a:t>
                </a:r>
              </a:p>
            </p:txBody>
          </p: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6B1CB1E4-A0F0-492B-964D-9E34E780327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482686" y="4554259"/>
              <a:ext cx="2054476" cy="797384"/>
              <a:chOff x="4726573" y="4539852"/>
              <a:chExt cx="2054476" cy="798420"/>
            </a:xfrm>
          </p:grpSpPr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7B775148-573A-43DA-B2FC-F59B7E7C8209}"/>
                  </a:ext>
                </a:extLst>
              </p:cNvPr>
              <p:cNvSpPr txBox="1"/>
              <p:nvPr/>
            </p:nvSpPr>
            <p:spPr>
              <a:xfrm>
                <a:off x="4726573" y="4836522"/>
                <a:ext cx="2054475" cy="501750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>
                  <a:lnSpc>
                    <a:spcPct val="114000"/>
                  </a:lnSpc>
                  <a:defRPr/>
                </a:pPr>
                <a:r>
                  <a:rPr lang="en-US" altLang="zh-CN" sz="800" dirty="0">
                    <a:solidFill>
                      <a:schemeClr val="bg1"/>
                    </a:solidFill>
                    <a:latin typeface="Century Gothic" panose="020B0502020202020204" pitchFamily="34" charset="0"/>
                    <a:ea typeface="+mn-ea"/>
                  </a:rPr>
                  <a:t>This template is exclusively designed by Fei </a:t>
                </a:r>
                <a:r>
                  <a:rPr lang="en-US" altLang="zh-CN" sz="800" dirty="0" err="1">
                    <a:solidFill>
                      <a:schemeClr val="bg1"/>
                    </a:solidFill>
                    <a:latin typeface="Century Gothic" panose="020B0502020202020204" pitchFamily="34" charset="0"/>
                    <a:ea typeface="+mn-ea"/>
                  </a:rPr>
                  <a:t>er</a:t>
                </a:r>
                <a:r>
                  <a:rPr lang="en-US" altLang="zh-CN" sz="800" dirty="0">
                    <a:solidFill>
                      <a:schemeClr val="bg1"/>
                    </a:solidFill>
                    <a:latin typeface="Century Gothic" panose="020B0502020202020204" pitchFamily="34" charset="0"/>
                    <a:ea typeface="+mn-ea"/>
                  </a:rPr>
                  <a:t> creative, and copyrights belong to Bao </a:t>
                </a:r>
                <a:r>
                  <a:rPr lang="en-US" altLang="zh-CN" sz="800" dirty="0" err="1">
                    <a:solidFill>
                      <a:schemeClr val="bg1"/>
                    </a:solidFill>
                    <a:latin typeface="Century Gothic" panose="020B0502020202020204" pitchFamily="34" charset="0"/>
                    <a:ea typeface="+mn-ea"/>
                  </a:rPr>
                  <a:t>tu</a:t>
                </a:r>
                <a:r>
                  <a:rPr lang="en-US" altLang="zh-CN" sz="800" dirty="0">
                    <a:solidFill>
                      <a:schemeClr val="bg1"/>
                    </a:solidFill>
                    <a:latin typeface="Century Gothic" panose="020B0502020202020204" pitchFamily="34" charset="0"/>
                    <a:ea typeface="+mn-ea"/>
                  </a:rPr>
                  <a:t> </a:t>
                </a:r>
                <a:r>
                  <a:rPr lang="en-US" altLang="zh-CN" sz="800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internet</a:t>
                </a: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51798D2E-675F-4CBB-993B-3DDEF4632734}"/>
                  </a:ext>
                </a:extLst>
              </p:cNvPr>
              <p:cNvSpPr txBox="1"/>
              <p:nvPr/>
            </p:nvSpPr>
            <p:spPr>
              <a:xfrm>
                <a:off x="4732407" y="4539852"/>
                <a:ext cx="2048642" cy="338995"/>
              </a:xfrm>
              <a:prstGeom prst="rect">
                <a:avLst/>
              </a:prstGeom>
              <a:noFill/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1600" b="1" dirty="0">
                    <a:solidFill>
                      <a:schemeClr val="bg1"/>
                    </a:solidFill>
                    <a:latin typeface="Century Gothic" panose="020B0502020202020204" pitchFamily="34" charset="0"/>
                    <a:ea typeface="+mn-ea"/>
                  </a:rPr>
                  <a:t>DAZZLE COLOR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87307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2D7A6FF0-1110-475F-87B9-ADC752D8ACDB}"/>
              </a:ext>
            </a:extLst>
          </p:cNvPr>
          <p:cNvGrpSpPr/>
          <p:nvPr/>
        </p:nvGrpSpPr>
        <p:grpSpPr>
          <a:xfrm>
            <a:off x="7309345" y="2084319"/>
            <a:ext cx="3434855" cy="3848169"/>
            <a:chOff x="1489640" y="2504179"/>
            <a:chExt cx="7874708" cy="8822267"/>
          </a:xfrm>
        </p:grpSpPr>
        <p:graphicFrame>
          <p:nvGraphicFramePr>
            <p:cNvPr id="20" name="Chart 1170">
              <a:extLst>
                <a:ext uri="{FF2B5EF4-FFF2-40B4-BE49-F238E27FC236}">
                  <a16:creationId xmlns:a16="http://schemas.microsoft.com/office/drawing/2014/main" id="{E89167F3-E979-472D-B08C-146E061B6E0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708971407"/>
                </p:ext>
              </p:extLst>
            </p:nvPr>
          </p:nvGraphicFramePr>
          <p:xfrm>
            <a:off x="5426240" y="7388338"/>
            <a:ext cx="3938108" cy="393810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21" name="Shape 1171">
              <a:extLst>
                <a:ext uri="{FF2B5EF4-FFF2-40B4-BE49-F238E27FC236}">
                  <a16:creationId xmlns:a16="http://schemas.microsoft.com/office/drawing/2014/main" id="{BB820C74-C40C-418A-B428-0C4C65D6C88D}"/>
                </a:ext>
              </a:extLst>
            </p:cNvPr>
            <p:cNvSpPr/>
            <p:nvPr/>
          </p:nvSpPr>
          <p:spPr>
            <a:xfrm>
              <a:off x="5808289" y="7770389"/>
              <a:ext cx="3174006" cy="3174006"/>
            </a:xfrm>
            <a:prstGeom prst="ellipse">
              <a:avLst/>
            </a:prstGeom>
            <a:blipFill>
              <a:blip r:embed="rId4"/>
              <a:srcRect/>
              <a:stretch>
                <a:fillRect l="-25229" r="-24771"/>
              </a:stretch>
            </a:blipFill>
            <a:ln w="12700">
              <a:noFill/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3200" cap="none">
                  <a:solidFill>
                    <a:srgbClr val="222328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aphicFrame>
          <p:nvGraphicFramePr>
            <p:cNvPr id="22" name="Chart 1173">
              <a:extLst>
                <a:ext uri="{FF2B5EF4-FFF2-40B4-BE49-F238E27FC236}">
                  <a16:creationId xmlns:a16="http://schemas.microsoft.com/office/drawing/2014/main" id="{B8FE497B-4B67-4B06-819F-B6A590EAF23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352885832"/>
                </p:ext>
              </p:extLst>
            </p:nvPr>
          </p:nvGraphicFramePr>
          <p:xfrm>
            <a:off x="4215306" y="2504179"/>
            <a:ext cx="4381643" cy="438164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23" name="Shape 1174">
              <a:extLst>
                <a:ext uri="{FF2B5EF4-FFF2-40B4-BE49-F238E27FC236}">
                  <a16:creationId xmlns:a16="http://schemas.microsoft.com/office/drawing/2014/main" id="{4E4352A3-3820-432A-9E7D-63E523B9A478}"/>
                </a:ext>
              </a:extLst>
            </p:cNvPr>
            <p:cNvSpPr/>
            <p:nvPr/>
          </p:nvSpPr>
          <p:spPr>
            <a:xfrm>
              <a:off x="4597356" y="2886230"/>
              <a:ext cx="3617541" cy="3617541"/>
            </a:xfrm>
            <a:prstGeom prst="ellipse">
              <a:avLst/>
            </a:prstGeom>
            <a:blipFill>
              <a:blip r:embed="rId6"/>
              <a:srcRect/>
              <a:stretch>
                <a:fillRect l="-39202" r="-38576"/>
              </a:stretch>
            </a:blipFill>
            <a:ln w="12700">
              <a:noFill/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3200" cap="none">
                  <a:solidFill>
                    <a:srgbClr val="222328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aphicFrame>
          <p:nvGraphicFramePr>
            <p:cNvPr id="24" name="Chart 1176">
              <a:extLst>
                <a:ext uri="{FF2B5EF4-FFF2-40B4-BE49-F238E27FC236}">
                  <a16:creationId xmlns:a16="http://schemas.microsoft.com/office/drawing/2014/main" id="{085EE942-63BD-44AF-BCF6-209FEBB501D4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718419056"/>
                </p:ext>
              </p:extLst>
            </p:nvPr>
          </p:nvGraphicFramePr>
          <p:xfrm>
            <a:off x="1489640" y="5282749"/>
            <a:ext cx="5255431" cy="525543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  <p:sp>
          <p:nvSpPr>
            <p:cNvPr id="25" name="Shape 1177">
              <a:extLst>
                <a:ext uri="{FF2B5EF4-FFF2-40B4-BE49-F238E27FC236}">
                  <a16:creationId xmlns:a16="http://schemas.microsoft.com/office/drawing/2014/main" id="{170E938F-A17A-4E25-BB02-DD031D253D40}"/>
                </a:ext>
              </a:extLst>
            </p:cNvPr>
            <p:cNvSpPr/>
            <p:nvPr/>
          </p:nvSpPr>
          <p:spPr>
            <a:xfrm>
              <a:off x="1871691" y="5664801"/>
              <a:ext cx="4491329" cy="4491329"/>
            </a:xfrm>
            <a:prstGeom prst="ellipse">
              <a:avLst/>
            </a:prstGeom>
            <a:blipFill>
              <a:blip r:embed="rId8"/>
              <a:srcRect/>
              <a:stretch>
                <a:fillRect l="-25104" r="-24779"/>
              </a:stretch>
            </a:blipFill>
            <a:ln w="12700">
              <a:noFill/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3200" cap="none">
                  <a:solidFill>
                    <a:srgbClr val="222328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27" name="图片 26">
            <a:extLst>
              <a:ext uri="{FF2B5EF4-FFF2-40B4-BE49-F238E27FC236}">
                <a16:creationId xmlns:a16="http://schemas.microsoft.com/office/drawing/2014/main" id="{E7E6B9FE-DBBD-485F-8F2E-4470C82A11F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2071230">
            <a:off x="-429180" y="369860"/>
            <a:ext cx="858360" cy="917994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5FD4B51C-93A5-40B5-835E-AA432DC5D36A}"/>
              </a:ext>
            </a:extLst>
          </p:cNvPr>
          <p:cNvSpPr/>
          <p:nvPr/>
        </p:nvSpPr>
        <p:spPr>
          <a:xfrm>
            <a:off x="1968623" y="534627"/>
            <a:ext cx="3655039" cy="646331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667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Geometr415 Blk BT" panose="020B0802020204020303" pitchFamily="34" charset="0"/>
              </a:rPr>
              <a:t>DAZZLE COLOR</a:t>
            </a:r>
          </a:p>
        </p:txBody>
      </p:sp>
      <p:sp>
        <p:nvSpPr>
          <p:cNvPr id="29" name="图文框 28">
            <a:extLst>
              <a:ext uri="{FF2B5EF4-FFF2-40B4-BE49-F238E27FC236}">
                <a16:creationId xmlns:a16="http://schemas.microsoft.com/office/drawing/2014/main" id="{A0398419-16FB-4BFB-A8A6-691309FDE22E}"/>
              </a:ext>
            </a:extLst>
          </p:cNvPr>
          <p:cNvSpPr/>
          <p:nvPr/>
        </p:nvSpPr>
        <p:spPr>
          <a:xfrm>
            <a:off x="1794470" y="496214"/>
            <a:ext cx="3947923" cy="726310"/>
          </a:xfrm>
          <a:prstGeom prst="frame">
            <a:avLst>
              <a:gd name="adj1" fmla="val 322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836C8B7E-BE8C-4988-8C59-4542FEC4F92D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66"/>
          <a:stretch/>
        </p:blipFill>
        <p:spPr>
          <a:xfrm rot="5400000" flipH="1" flipV="1">
            <a:off x="314718" y="-314718"/>
            <a:ext cx="1287854" cy="1917290"/>
          </a:xfrm>
          <a:prstGeom prst="rect">
            <a:avLst/>
          </a:prstGeom>
        </p:spPr>
      </p:pic>
      <p:grpSp>
        <p:nvGrpSpPr>
          <p:cNvPr id="33" name="组合 32">
            <a:extLst>
              <a:ext uri="{FF2B5EF4-FFF2-40B4-BE49-F238E27FC236}">
                <a16:creationId xmlns:a16="http://schemas.microsoft.com/office/drawing/2014/main" id="{8D0A5670-29A7-4E46-A8DD-FBCC22D4AD0C}"/>
              </a:ext>
            </a:extLst>
          </p:cNvPr>
          <p:cNvGrpSpPr/>
          <p:nvPr/>
        </p:nvGrpSpPr>
        <p:grpSpPr>
          <a:xfrm>
            <a:off x="1270002" y="2434995"/>
            <a:ext cx="5436322" cy="835485"/>
            <a:chOff x="1231902" y="2683128"/>
            <a:chExt cx="5436322" cy="835485"/>
          </a:xfrm>
        </p:grpSpPr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FC7D4F0B-4D3F-4A1C-8A4A-A90BAB6E4712}"/>
                </a:ext>
              </a:extLst>
            </p:cNvPr>
            <p:cNvSpPr txBox="1"/>
            <p:nvPr/>
          </p:nvSpPr>
          <p:spPr bwMode="auto">
            <a:xfrm>
              <a:off x="1231902" y="3017514"/>
              <a:ext cx="5436322" cy="50109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internet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E375FEC4-55AE-4FBC-9B6A-7D766DB1C278}"/>
                </a:ext>
              </a:extLst>
            </p:cNvPr>
            <p:cNvSpPr txBox="1"/>
            <p:nvPr/>
          </p:nvSpPr>
          <p:spPr bwMode="auto">
            <a:xfrm>
              <a:off x="1231904" y="2683128"/>
              <a:ext cx="2851490" cy="338554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DDAB7292-6D21-4479-8E58-F127FC6B5730}"/>
              </a:ext>
            </a:extLst>
          </p:cNvPr>
          <p:cNvGrpSpPr/>
          <p:nvPr/>
        </p:nvGrpSpPr>
        <p:grpSpPr>
          <a:xfrm>
            <a:off x="1270002" y="3589080"/>
            <a:ext cx="5436322" cy="835485"/>
            <a:chOff x="1231902" y="2683128"/>
            <a:chExt cx="5436322" cy="835485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F3CE895A-A542-486D-8F74-F3E93EF73A31}"/>
                </a:ext>
              </a:extLst>
            </p:cNvPr>
            <p:cNvSpPr txBox="1"/>
            <p:nvPr/>
          </p:nvSpPr>
          <p:spPr bwMode="auto">
            <a:xfrm>
              <a:off x="1231902" y="3017514"/>
              <a:ext cx="5436322" cy="50109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internet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8198D92B-5214-4814-9F98-E2D7C95329D9}"/>
                </a:ext>
              </a:extLst>
            </p:cNvPr>
            <p:cNvSpPr txBox="1"/>
            <p:nvPr/>
          </p:nvSpPr>
          <p:spPr bwMode="auto">
            <a:xfrm>
              <a:off x="1231904" y="2683128"/>
              <a:ext cx="2851490" cy="338554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C2F26195-F7C9-4069-82B5-379AF808C626}"/>
              </a:ext>
            </a:extLst>
          </p:cNvPr>
          <p:cNvGrpSpPr/>
          <p:nvPr/>
        </p:nvGrpSpPr>
        <p:grpSpPr>
          <a:xfrm>
            <a:off x="1270002" y="4743166"/>
            <a:ext cx="5436322" cy="835485"/>
            <a:chOff x="1231902" y="2683128"/>
            <a:chExt cx="5436322" cy="835485"/>
          </a:xfrm>
        </p:grpSpPr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48946962-E010-4225-82BB-87D587250012}"/>
                </a:ext>
              </a:extLst>
            </p:cNvPr>
            <p:cNvSpPr txBox="1"/>
            <p:nvPr/>
          </p:nvSpPr>
          <p:spPr bwMode="auto">
            <a:xfrm>
              <a:off x="1231902" y="3017514"/>
              <a:ext cx="5436322" cy="50109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internet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8908A925-AEEE-47FD-B114-2793ADB8CC52}"/>
                </a:ext>
              </a:extLst>
            </p:cNvPr>
            <p:cNvSpPr txBox="1"/>
            <p:nvPr/>
          </p:nvSpPr>
          <p:spPr bwMode="auto">
            <a:xfrm>
              <a:off x="1231904" y="2683128"/>
              <a:ext cx="2851490" cy="338554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8018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5C7FE460-3A64-4957-AD79-165AE4FADB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68659"/>
          <a:stretch/>
        </p:blipFill>
        <p:spPr>
          <a:xfrm rot="4851601">
            <a:off x="1453551" y="-774470"/>
            <a:ext cx="3181829" cy="233244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72D06AA-A1AB-45B4-A047-DCE97348819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838"/>
          <a:stretch/>
        </p:blipFill>
        <p:spPr>
          <a:xfrm rot="5217308">
            <a:off x="-1377468" y="-2154325"/>
            <a:ext cx="6035617" cy="544341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39C857D-258D-4291-B0E4-80CE756ECC4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778"/>
          <a:stretch/>
        </p:blipFill>
        <p:spPr>
          <a:xfrm rot="6920967">
            <a:off x="5328229" y="4874163"/>
            <a:ext cx="2778943" cy="290522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A3EE4F8-C953-4D40-A7DB-0F4DB9C8E2B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604" b="69953"/>
          <a:stretch/>
        </p:blipFill>
        <p:spPr>
          <a:xfrm rot="5043343">
            <a:off x="8388561" y="-623277"/>
            <a:ext cx="3404039" cy="328508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15317AA-F930-4B75-A21D-C53A778FD05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889275">
            <a:off x="5881392" y="-1141018"/>
            <a:ext cx="4539592" cy="482854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6E2FD2E-48D3-4349-A30F-39F960D840C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865888">
            <a:off x="9722334" y="4632790"/>
            <a:ext cx="4446280" cy="262819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D0A4F8FB-8B8A-430A-9DCA-BD1216CA728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629" b="34580"/>
          <a:stretch/>
        </p:blipFill>
        <p:spPr>
          <a:xfrm rot="17765386">
            <a:off x="-2165667" y="3672924"/>
            <a:ext cx="4161473" cy="3414587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667D4D4C-76DC-4D9B-B1E2-471A3016CA0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0800000">
            <a:off x="11636384" y="254572"/>
            <a:ext cx="1043900" cy="1116424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8BCC29F5-7425-4DAC-B3B2-BCF85398D60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7581345">
            <a:off x="953417" y="943898"/>
            <a:ext cx="870373" cy="930841"/>
          </a:xfrm>
          <a:prstGeom prst="rect">
            <a:avLst/>
          </a:prstGeom>
        </p:spPr>
      </p:pic>
      <p:sp>
        <p:nvSpPr>
          <p:cNvPr id="21" name="图文框 20">
            <a:extLst>
              <a:ext uri="{FF2B5EF4-FFF2-40B4-BE49-F238E27FC236}">
                <a16:creationId xmlns:a16="http://schemas.microsoft.com/office/drawing/2014/main" id="{B50B180F-4278-4E90-9B21-173A7EF26E86}"/>
              </a:ext>
            </a:extLst>
          </p:cNvPr>
          <p:cNvSpPr/>
          <p:nvPr/>
        </p:nvSpPr>
        <p:spPr>
          <a:xfrm>
            <a:off x="1814286" y="1697593"/>
            <a:ext cx="8563428" cy="3589237"/>
          </a:xfrm>
          <a:prstGeom prst="frame">
            <a:avLst>
              <a:gd name="adj1" fmla="val 322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6E3EE41A-B91D-41C5-845D-EA5EF78F5BC1}"/>
              </a:ext>
            </a:extLst>
          </p:cNvPr>
          <p:cNvSpPr/>
          <p:nvPr/>
        </p:nvSpPr>
        <p:spPr>
          <a:xfrm>
            <a:off x="3265517" y="2248371"/>
            <a:ext cx="5660973" cy="1200329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7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667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Geometr415 Blk BT" panose="020B0802020204020303" pitchFamily="34" charset="0"/>
                <a:ea typeface="+mn-ea"/>
              </a:rPr>
              <a:t>THANK YOU</a:t>
            </a:r>
            <a:endParaRPr lang="zh-CN" altLang="en-US" sz="72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66700" dist="38100" dir="2700000" algn="tl" rotWithShape="0">
                  <a:prstClr val="black">
                    <a:alpha val="29000"/>
                  </a:prstClr>
                </a:outerShdw>
              </a:effectLst>
              <a:latin typeface="Geometr415 Blk BT" panose="020B0802020204020303" pitchFamily="34" charset="0"/>
              <a:ea typeface="+mn-ea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96356C0-7D3D-4E19-BF6B-0713A2FB6540}"/>
              </a:ext>
            </a:extLst>
          </p:cNvPr>
          <p:cNvSpPr txBox="1"/>
          <p:nvPr/>
        </p:nvSpPr>
        <p:spPr>
          <a:xfrm>
            <a:off x="3164114" y="3801395"/>
            <a:ext cx="5863772" cy="513346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 eaLnBrk="1" fontAlgn="auto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</a:rPr>
              <a:t>This template is exclusively designed by Fei </a:t>
            </a:r>
            <a:r>
              <a:rPr lang="en-US" altLang="zh-CN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</a:rPr>
              <a:t>er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</a:rPr>
              <a:t> creative, and copyrights belong to </a:t>
            </a:r>
            <a:r>
              <a:rPr lang="en-US" altLang="zh-CN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</a:rPr>
              <a:t>BBo</a:t>
            </a:r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</a:rPr>
              <a:t> </a:t>
            </a:r>
            <a:r>
              <a:rPr lang="en-US" altLang="zh-CN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</a:rPr>
              <a:t>tu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</a:rPr>
              <a:t> internet. 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77658EDA-4102-4285-B8B1-61CE1C263C86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66"/>
          <a:stretch/>
        </p:blipFill>
        <p:spPr>
          <a:xfrm rot="5400000">
            <a:off x="3643193" y="4181760"/>
            <a:ext cx="2165981" cy="3224599"/>
          </a:xfrm>
          <a:prstGeom prst="rect">
            <a:avLst/>
          </a:prstGeom>
        </p:spPr>
      </p:pic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F9D5DBDB-CEEF-4032-BE1A-BA6B84FAF147}"/>
              </a:ext>
            </a:extLst>
          </p:cNvPr>
          <p:cNvCxnSpPr/>
          <p:nvPr/>
        </p:nvCxnSpPr>
        <p:spPr>
          <a:xfrm>
            <a:off x="5777088" y="3579327"/>
            <a:ext cx="637824" cy="0"/>
          </a:xfrm>
          <a:prstGeom prst="line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图片 28">
            <a:extLst>
              <a:ext uri="{FF2B5EF4-FFF2-40B4-BE49-F238E27FC236}">
                <a16:creationId xmlns:a16="http://schemas.microsoft.com/office/drawing/2014/main" id="{D0BFA436-0A15-4515-B456-06431EF160A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14" r="39838"/>
          <a:stretch/>
        </p:blipFill>
        <p:spPr>
          <a:xfrm rot="8850060">
            <a:off x="6271486" y="6239838"/>
            <a:ext cx="4018244" cy="5064785"/>
          </a:xfrm>
          <a:custGeom>
            <a:avLst/>
            <a:gdLst>
              <a:gd name="connsiteX0" fmla="*/ 4202426 w 4318640"/>
              <a:gd name="connsiteY0" fmla="*/ 5443418 h 5443418"/>
              <a:gd name="connsiteX1" fmla="*/ 4318640 w 4318640"/>
              <a:gd name="connsiteY1" fmla="*/ 5260990 h 5443418"/>
              <a:gd name="connsiteX2" fmla="*/ 4318640 w 4318640"/>
              <a:gd name="connsiteY2" fmla="*/ 5443418 h 5443418"/>
              <a:gd name="connsiteX3" fmla="*/ 0 w 4318640"/>
              <a:gd name="connsiteY3" fmla="*/ 5443418 h 5443418"/>
              <a:gd name="connsiteX4" fmla="*/ 1 w 4318640"/>
              <a:gd name="connsiteY4" fmla="*/ 0 h 5443418"/>
              <a:gd name="connsiteX5" fmla="*/ 4318640 w 4318640"/>
              <a:gd name="connsiteY5" fmla="*/ 0 h 5443418"/>
              <a:gd name="connsiteX6" fmla="*/ 4318640 w 4318640"/>
              <a:gd name="connsiteY6" fmla="*/ 4371032 h 5443418"/>
              <a:gd name="connsiteX7" fmla="*/ 3602828 w 4318640"/>
              <a:gd name="connsiteY7" fmla="*/ 3915026 h 5443418"/>
              <a:gd name="connsiteX8" fmla="*/ 2629172 w 4318640"/>
              <a:gd name="connsiteY8" fmla="*/ 5443418 h 5443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18640" h="5443418">
                <a:moveTo>
                  <a:pt x="4202426" y="5443418"/>
                </a:moveTo>
                <a:lnTo>
                  <a:pt x="4318640" y="5260990"/>
                </a:lnTo>
                <a:lnTo>
                  <a:pt x="4318640" y="5443418"/>
                </a:lnTo>
                <a:close/>
                <a:moveTo>
                  <a:pt x="0" y="5443418"/>
                </a:moveTo>
                <a:lnTo>
                  <a:pt x="1" y="0"/>
                </a:lnTo>
                <a:lnTo>
                  <a:pt x="4318640" y="0"/>
                </a:lnTo>
                <a:lnTo>
                  <a:pt x="4318640" y="4371032"/>
                </a:lnTo>
                <a:lnTo>
                  <a:pt x="3602828" y="3915026"/>
                </a:lnTo>
                <a:lnTo>
                  <a:pt x="2629172" y="544341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89914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250"/>
                            </p:stCondLst>
                            <p:childTnLst>
                              <p:par>
                                <p:cTn id="4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250"/>
                            </p:stCondLst>
                            <p:childTnLst>
                              <p:par>
                                <p:cTn id="5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750"/>
                            </p:stCondLst>
                            <p:childTnLst>
                              <p:par>
                                <p:cTn id="56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250"/>
                            </p:stCondLst>
                            <p:childTnLst>
                              <p:par>
                                <p:cTn id="6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/>
      <p:bldP spid="2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F4A67B3-BF49-4577-B048-25394DA337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83684">
            <a:off x="2935708" y="-962140"/>
            <a:ext cx="10212692" cy="997051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EBC2131-8091-42D5-A76C-3AFC286D1D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629" b="34580"/>
          <a:stretch/>
        </p:blipFill>
        <p:spPr>
          <a:xfrm rot="5400000">
            <a:off x="-461147" y="5631451"/>
            <a:ext cx="2989671" cy="245309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078F2EF-B14F-42E4-B645-8196B278F1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1931850">
            <a:off x="9069078" y="424875"/>
            <a:ext cx="1501286" cy="1605586"/>
          </a:xfrm>
          <a:prstGeom prst="rect">
            <a:avLst/>
          </a:prstGeom>
          <a:effectLst>
            <a:outerShdw blurRad="330200" sx="102000" sy="102000" algn="ctr" rotWithShape="0">
              <a:prstClr val="black">
                <a:alpha val="24000"/>
              </a:prstClr>
            </a:outerShdw>
          </a:effectLst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3F98B070-5086-4ACC-A8CA-5E26C8C2704B}"/>
              </a:ext>
            </a:extLst>
          </p:cNvPr>
          <p:cNvGrpSpPr/>
          <p:nvPr/>
        </p:nvGrpSpPr>
        <p:grpSpPr>
          <a:xfrm rot="5400000">
            <a:off x="-227451" y="2942233"/>
            <a:ext cx="5028720" cy="1382178"/>
            <a:chOff x="2423643" y="1697593"/>
            <a:chExt cx="7344713" cy="2018745"/>
          </a:xfrm>
        </p:grpSpPr>
        <p:sp>
          <p:nvSpPr>
            <p:cNvPr id="5" name="图文框 4">
              <a:extLst>
                <a:ext uri="{FF2B5EF4-FFF2-40B4-BE49-F238E27FC236}">
                  <a16:creationId xmlns:a16="http://schemas.microsoft.com/office/drawing/2014/main" id="{A0A2B90F-5625-4473-AB2D-E48A8C008446}"/>
                </a:ext>
              </a:extLst>
            </p:cNvPr>
            <p:cNvSpPr/>
            <p:nvPr/>
          </p:nvSpPr>
          <p:spPr>
            <a:xfrm>
              <a:off x="2423643" y="1697593"/>
              <a:ext cx="7344713" cy="2018745"/>
            </a:xfrm>
            <a:prstGeom prst="frame">
              <a:avLst>
                <a:gd name="adj1" fmla="val 322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1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FD122B18-57D9-4F84-864E-16D967BFF400}"/>
                </a:ext>
              </a:extLst>
            </p:cNvPr>
            <p:cNvSpPr/>
            <p:nvPr/>
          </p:nvSpPr>
          <p:spPr>
            <a:xfrm>
              <a:off x="2718484" y="1830395"/>
              <a:ext cx="6755035" cy="1753145"/>
            </a:xfrm>
            <a:prstGeom prst="rect">
              <a:avLst/>
            </a:prstGeom>
          </p:spPr>
          <p:txBody>
            <a:bodyPr wrap="non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7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266700" dist="38100" dir="2700000" algn="tl" rotWithShape="0">
                      <a:prstClr val="black">
                        <a:alpha val="29000"/>
                      </a:prstClr>
                    </a:outerShdw>
                  </a:effectLst>
                  <a:latin typeface="Geometr415 Blk BT" panose="020B0802020204020303" pitchFamily="34" charset="0"/>
                  <a:ea typeface="+mn-ea"/>
                </a:rPr>
                <a:t>CONTENT</a:t>
              </a:r>
              <a:endParaRPr lang="zh-CN" altLang="en-US" sz="7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667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Geometr415 Blk BT" panose="020B0802020204020303" pitchFamily="34" charset="0"/>
                <a:ea typeface="+mn-ea"/>
              </a:endParaRPr>
            </a:p>
          </p:txBody>
        </p:sp>
      </p:grpSp>
      <p:grpSp>
        <p:nvGrpSpPr>
          <p:cNvPr id="8" name="组合 26">
            <a:extLst>
              <a:ext uri="{FF2B5EF4-FFF2-40B4-BE49-F238E27FC236}">
                <a16:creationId xmlns:a16="http://schemas.microsoft.com/office/drawing/2014/main" id="{99F20D9F-0C1D-4C74-A2A7-B1515A794945}"/>
              </a:ext>
            </a:extLst>
          </p:cNvPr>
          <p:cNvGrpSpPr>
            <a:grpSpLocks/>
          </p:cNvGrpSpPr>
          <p:nvPr/>
        </p:nvGrpSpPr>
        <p:grpSpPr bwMode="auto">
          <a:xfrm>
            <a:off x="5165822" y="1443324"/>
            <a:ext cx="3438525" cy="614362"/>
            <a:chOff x="3639003" y="4457708"/>
            <a:chExt cx="3438525" cy="615161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4DE479B8-B6DD-48CA-85B9-126F565BE1FB}"/>
                </a:ext>
              </a:extLst>
            </p:cNvPr>
            <p:cNvSpPr txBox="1"/>
            <p:nvPr/>
          </p:nvSpPr>
          <p:spPr>
            <a:xfrm>
              <a:off x="3639003" y="4836522"/>
              <a:ext cx="3438525" cy="236347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900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900" dirty="0" err="1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900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 creative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279BACEE-81CE-47BB-9AF7-EC5FAADE67AB}"/>
                </a:ext>
              </a:extLst>
            </p:cNvPr>
            <p:cNvSpPr txBox="1"/>
            <p:nvPr/>
          </p:nvSpPr>
          <p:spPr>
            <a:xfrm>
              <a:off x="3639004" y="4457708"/>
              <a:ext cx="2851490" cy="462266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400" b="1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01.DAZZLE COLOR</a:t>
              </a:r>
            </a:p>
          </p:txBody>
        </p:sp>
      </p:grpSp>
      <p:grpSp>
        <p:nvGrpSpPr>
          <p:cNvPr id="11" name="组合 29">
            <a:extLst>
              <a:ext uri="{FF2B5EF4-FFF2-40B4-BE49-F238E27FC236}">
                <a16:creationId xmlns:a16="http://schemas.microsoft.com/office/drawing/2014/main" id="{79E5363C-B099-4C5A-AAB8-4A6031D15705}"/>
              </a:ext>
            </a:extLst>
          </p:cNvPr>
          <p:cNvGrpSpPr>
            <a:grpSpLocks/>
          </p:cNvGrpSpPr>
          <p:nvPr/>
        </p:nvGrpSpPr>
        <p:grpSpPr bwMode="auto">
          <a:xfrm>
            <a:off x="5165822" y="2561262"/>
            <a:ext cx="3438525" cy="615950"/>
            <a:chOff x="3639003" y="4457708"/>
            <a:chExt cx="3438525" cy="615161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BAD2F0BE-093D-4DB2-8B2C-79D77BFCF0C1}"/>
                </a:ext>
              </a:extLst>
            </p:cNvPr>
            <p:cNvSpPr txBox="1"/>
            <p:nvPr/>
          </p:nvSpPr>
          <p:spPr>
            <a:xfrm>
              <a:off x="3639003" y="4836522"/>
              <a:ext cx="3438525" cy="236347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900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900" dirty="0" err="1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900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 creative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116AD996-2175-4AD5-8742-9EBB4BE3BD33}"/>
                </a:ext>
              </a:extLst>
            </p:cNvPr>
            <p:cNvSpPr txBox="1"/>
            <p:nvPr/>
          </p:nvSpPr>
          <p:spPr>
            <a:xfrm>
              <a:off x="3639004" y="4457708"/>
              <a:ext cx="2851490" cy="461074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400" b="1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02.DAZZLE COLOR</a:t>
              </a:r>
            </a:p>
          </p:txBody>
        </p:sp>
      </p:grpSp>
      <p:grpSp>
        <p:nvGrpSpPr>
          <p:cNvPr id="14" name="组合 32">
            <a:extLst>
              <a:ext uri="{FF2B5EF4-FFF2-40B4-BE49-F238E27FC236}">
                <a16:creationId xmlns:a16="http://schemas.microsoft.com/office/drawing/2014/main" id="{65072B06-8D68-48AB-8F14-152A63E79855}"/>
              </a:ext>
            </a:extLst>
          </p:cNvPr>
          <p:cNvGrpSpPr>
            <a:grpSpLocks/>
          </p:cNvGrpSpPr>
          <p:nvPr/>
        </p:nvGrpSpPr>
        <p:grpSpPr bwMode="auto">
          <a:xfrm>
            <a:off x="5165822" y="3680788"/>
            <a:ext cx="3438525" cy="615950"/>
            <a:chOff x="3639003" y="4457708"/>
            <a:chExt cx="3438525" cy="615161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2EA66FE2-89E8-4759-A6F4-AD17C7EA2A96}"/>
                </a:ext>
              </a:extLst>
            </p:cNvPr>
            <p:cNvSpPr txBox="1"/>
            <p:nvPr/>
          </p:nvSpPr>
          <p:spPr>
            <a:xfrm>
              <a:off x="3639003" y="4836522"/>
              <a:ext cx="3438525" cy="236347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900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900" dirty="0" err="1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900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 creative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65D1CA41-CFD4-48DC-88CE-61D9DEDE0AAE}"/>
                </a:ext>
              </a:extLst>
            </p:cNvPr>
            <p:cNvSpPr txBox="1"/>
            <p:nvPr/>
          </p:nvSpPr>
          <p:spPr>
            <a:xfrm>
              <a:off x="3639004" y="4457708"/>
              <a:ext cx="2851490" cy="461074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400" b="1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03.DAZZLE COLOR</a:t>
              </a:r>
            </a:p>
          </p:txBody>
        </p:sp>
      </p:grpSp>
      <p:grpSp>
        <p:nvGrpSpPr>
          <p:cNvPr id="17" name="组合 35">
            <a:extLst>
              <a:ext uri="{FF2B5EF4-FFF2-40B4-BE49-F238E27FC236}">
                <a16:creationId xmlns:a16="http://schemas.microsoft.com/office/drawing/2014/main" id="{F9AEFCB3-88E7-450F-84A7-0122B1FEAF15}"/>
              </a:ext>
            </a:extLst>
          </p:cNvPr>
          <p:cNvGrpSpPr>
            <a:grpSpLocks/>
          </p:cNvGrpSpPr>
          <p:nvPr/>
        </p:nvGrpSpPr>
        <p:grpSpPr bwMode="auto">
          <a:xfrm>
            <a:off x="5165822" y="4800315"/>
            <a:ext cx="3438525" cy="614362"/>
            <a:chOff x="3639003" y="4457708"/>
            <a:chExt cx="3438525" cy="615161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933DCBEF-F5AA-43FD-83A9-3292DB7491F6}"/>
                </a:ext>
              </a:extLst>
            </p:cNvPr>
            <p:cNvSpPr txBox="1"/>
            <p:nvPr/>
          </p:nvSpPr>
          <p:spPr>
            <a:xfrm>
              <a:off x="3639003" y="4836522"/>
              <a:ext cx="3438525" cy="236347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900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900" dirty="0" err="1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900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 creative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76D6628C-662A-41D1-A477-D5A83452EF53}"/>
                </a:ext>
              </a:extLst>
            </p:cNvPr>
            <p:cNvSpPr txBox="1"/>
            <p:nvPr/>
          </p:nvSpPr>
          <p:spPr>
            <a:xfrm>
              <a:off x="3639004" y="4457708"/>
              <a:ext cx="2851490" cy="462266"/>
            </a:xfrm>
            <a:prstGeom prst="rect">
              <a:avLst/>
            </a:prstGeom>
            <a:noFill/>
          </p:spPr>
          <p:txBody>
            <a:bodyPr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400" b="1" dirty="0">
                  <a:solidFill>
                    <a:schemeClr val="bg1"/>
                  </a:solidFill>
                  <a:latin typeface="Century Gothic" panose="020B0502020202020204" pitchFamily="34" charset="0"/>
                  <a:ea typeface="+mn-ea"/>
                </a:rPr>
                <a:t>04.DAZZLE COLOR</a:t>
              </a:r>
            </a:p>
          </p:txBody>
        </p:sp>
      </p:grpSp>
      <p:pic>
        <p:nvPicPr>
          <p:cNvPr id="20" name="图片 19">
            <a:extLst>
              <a:ext uri="{FF2B5EF4-FFF2-40B4-BE49-F238E27FC236}">
                <a16:creationId xmlns:a16="http://schemas.microsoft.com/office/drawing/2014/main" id="{DD614B8B-9411-45E6-857B-4E3971FFB1B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66"/>
          <a:stretch/>
        </p:blipFill>
        <p:spPr>
          <a:xfrm rot="16200000" flipV="1">
            <a:off x="413535" y="-572334"/>
            <a:ext cx="2309675" cy="3438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258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FDF5F529-B737-40B3-9926-645608B1DEC9}"/>
              </a:ext>
            </a:extLst>
          </p:cNvPr>
          <p:cNvGrpSpPr/>
          <p:nvPr/>
        </p:nvGrpSpPr>
        <p:grpSpPr>
          <a:xfrm>
            <a:off x="7941784" y="2030632"/>
            <a:ext cx="7147434" cy="6894062"/>
            <a:chOff x="7941784" y="2030632"/>
            <a:chExt cx="7147434" cy="6894062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C25DF54D-569D-4F2F-BAD1-81D2619B5B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9838"/>
            <a:stretch/>
          </p:blipFill>
          <p:spPr>
            <a:xfrm rot="16382692" flipH="1">
              <a:off x="9193243" y="2326732"/>
              <a:ext cx="6035617" cy="5443418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89BDBC7-0AE1-4F60-B2FA-689E81E13D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29" b="34580"/>
            <a:stretch/>
          </p:blipFill>
          <p:spPr>
            <a:xfrm rot="14118585">
              <a:off x="7660872" y="5238938"/>
              <a:ext cx="3130350" cy="2568526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BB8ADFF7-4BF0-4E57-9CF1-07CB157706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066"/>
            <a:stretch/>
          </p:blipFill>
          <p:spPr>
            <a:xfrm rot="16200000" flipH="1" flipV="1">
              <a:off x="11649851" y="5485327"/>
              <a:ext cx="2763934" cy="4114800"/>
            </a:xfrm>
            <a:prstGeom prst="rect">
              <a:avLst/>
            </a:prstGeom>
          </p:spPr>
        </p:pic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9912B44B-F5F4-42E9-B1D7-8AF8B5A90405}"/>
              </a:ext>
            </a:extLst>
          </p:cNvPr>
          <p:cNvGrpSpPr/>
          <p:nvPr/>
        </p:nvGrpSpPr>
        <p:grpSpPr>
          <a:xfrm>
            <a:off x="1814286" y="2272608"/>
            <a:ext cx="8563428" cy="2196672"/>
            <a:chOff x="1814286" y="1697594"/>
            <a:chExt cx="8563428" cy="2196672"/>
          </a:xfrm>
        </p:grpSpPr>
        <p:sp>
          <p:nvSpPr>
            <p:cNvPr id="9" name="图文框 8">
              <a:extLst>
                <a:ext uri="{FF2B5EF4-FFF2-40B4-BE49-F238E27FC236}">
                  <a16:creationId xmlns:a16="http://schemas.microsoft.com/office/drawing/2014/main" id="{16E821ED-E5E2-467D-A969-9AE2576041C4}"/>
                </a:ext>
              </a:extLst>
            </p:cNvPr>
            <p:cNvSpPr/>
            <p:nvPr/>
          </p:nvSpPr>
          <p:spPr>
            <a:xfrm>
              <a:off x="1814286" y="1697594"/>
              <a:ext cx="8563428" cy="2196672"/>
            </a:xfrm>
            <a:prstGeom prst="frame">
              <a:avLst>
                <a:gd name="adj1" fmla="val 3221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FFC94700-8B3D-48A8-BE79-99D07EE993A5}"/>
                </a:ext>
              </a:extLst>
            </p:cNvPr>
            <p:cNvSpPr/>
            <p:nvPr/>
          </p:nvSpPr>
          <p:spPr>
            <a:xfrm>
              <a:off x="2532461" y="2195766"/>
              <a:ext cx="7127079" cy="1200329"/>
            </a:xfrm>
            <a:prstGeom prst="rect">
              <a:avLst/>
            </a:prstGeom>
          </p:spPr>
          <p:txBody>
            <a:bodyPr wrap="non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defRPr/>
              </a:pPr>
              <a:r>
                <a:rPr lang="en-US" altLang="zh-CN" sz="7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266700" dist="38100" dir="2700000" algn="tl" rotWithShape="0">
                      <a:prstClr val="black">
                        <a:alpha val="29000"/>
                      </a:prstClr>
                    </a:outerShdw>
                  </a:effectLst>
                  <a:latin typeface="Geometr415 Blk BT" panose="020B0802020204020303" pitchFamily="34" charset="0"/>
                </a:rPr>
                <a:t>DAZZLE COLOR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8305781-F11F-4DF9-A010-D0D67A406CA6}"/>
              </a:ext>
            </a:extLst>
          </p:cNvPr>
          <p:cNvGrpSpPr/>
          <p:nvPr/>
        </p:nvGrpSpPr>
        <p:grpSpPr>
          <a:xfrm>
            <a:off x="-1486677" y="-7911"/>
            <a:ext cx="5601477" cy="5841270"/>
            <a:chOff x="-1486677" y="-7911"/>
            <a:chExt cx="5601477" cy="584127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6560E582-CB3A-4025-AD72-F07FEABC1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0800000">
              <a:off x="114300" y="833644"/>
              <a:ext cx="1301084" cy="1391476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FBBEC2BB-9AB4-4C7D-8DEE-56AD3A68A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118428" flipH="1" flipV="1">
              <a:off x="-1526718" y="2496357"/>
              <a:ext cx="3377043" cy="3296962"/>
            </a:xfrm>
            <a:prstGeom prst="rect">
              <a:avLst/>
            </a:prstGeom>
          </p:spPr>
        </p:pic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D9207D83-05CC-45D9-8AD9-6AB2766BB6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066"/>
            <a:stretch/>
          </p:blipFill>
          <p:spPr>
            <a:xfrm rot="5400000" flipH="1" flipV="1">
              <a:off x="675433" y="-683344"/>
              <a:ext cx="2763934" cy="4114800"/>
            </a:xfrm>
            <a:prstGeom prst="rect">
              <a:avLst/>
            </a:prstGeom>
          </p:spPr>
        </p:pic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F4A8317-5B09-43F1-876C-586DBBE8EF37}"/>
              </a:ext>
            </a:extLst>
          </p:cNvPr>
          <p:cNvGrpSpPr/>
          <p:nvPr/>
        </p:nvGrpSpPr>
        <p:grpSpPr>
          <a:xfrm>
            <a:off x="5080001" y="4809849"/>
            <a:ext cx="2032000" cy="286638"/>
            <a:chOff x="3737430" y="4836823"/>
            <a:chExt cx="2675203" cy="377370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229438D5-84CB-45C4-A690-AEC1A848A151}"/>
                </a:ext>
              </a:extLst>
            </p:cNvPr>
            <p:cNvSpPr/>
            <p:nvPr/>
          </p:nvSpPr>
          <p:spPr>
            <a:xfrm>
              <a:off x="3737430" y="4836823"/>
              <a:ext cx="377370" cy="37737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1</a:t>
              </a:r>
              <a:endParaRPr lang="zh-CN" altLang="en-US" sz="14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A43DCBB3-7293-4E08-B30B-281720E03070}"/>
                </a:ext>
              </a:extLst>
            </p:cNvPr>
            <p:cNvSpPr/>
            <p:nvPr/>
          </p:nvSpPr>
          <p:spPr>
            <a:xfrm>
              <a:off x="4503374" y="4836823"/>
              <a:ext cx="377370" cy="37737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entury Gothic" panose="020B0502020202020204" pitchFamily="34" charset="0"/>
                </a:rPr>
                <a:t>2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6CDE9405-7299-42AD-826A-8C6A5719DC2E}"/>
                </a:ext>
              </a:extLst>
            </p:cNvPr>
            <p:cNvSpPr/>
            <p:nvPr/>
          </p:nvSpPr>
          <p:spPr>
            <a:xfrm>
              <a:off x="5269318" y="4836823"/>
              <a:ext cx="377370" cy="37737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entury Gothic" panose="020B0502020202020204" pitchFamily="34" charset="0"/>
                </a:rPr>
                <a:t>3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0BFBBA26-23A9-4320-BA36-14D58DCF8DFA}"/>
                </a:ext>
              </a:extLst>
            </p:cNvPr>
            <p:cNvSpPr/>
            <p:nvPr/>
          </p:nvSpPr>
          <p:spPr>
            <a:xfrm>
              <a:off x="6035263" y="4836823"/>
              <a:ext cx="377370" cy="37737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entury Gothic" panose="020B0502020202020204" pitchFamily="34" charset="0"/>
                </a:rPr>
                <a:t>4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0280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5BC5F842-7645-45C6-92C6-FC18CF054A80}"/>
              </a:ext>
            </a:extLst>
          </p:cNvPr>
          <p:cNvGrpSpPr/>
          <p:nvPr/>
        </p:nvGrpSpPr>
        <p:grpSpPr>
          <a:xfrm>
            <a:off x="1397001" y="2098424"/>
            <a:ext cx="9398000" cy="3711248"/>
            <a:chOff x="874713" y="1676400"/>
            <a:chExt cx="10442575" cy="4123749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56E36A2A-E7D8-41ED-94C2-2FC38F3E3519}"/>
                </a:ext>
              </a:extLst>
            </p:cNvPr>
            <p:cNvGrpSpPr/>
            <p:nvPr/>
          </p:nvGrpSpPr>
          <p:grpSpPr>
            <a:xfrm>
              <a:off x="1702569" y="4660900"/>
              <a:ext cx="2513063" cy="1139249"/>
              <a:chOff x="1702569" y="4660900"/>
              <a:chExt cx="2513063" cy="1139249"/>
            </a:xfrm>
          </p:grpSpPr>
          <p:sp>
            <p:nvSpPr>
              <p:cNvPr id="3" name="圆角矩形 4">
                <a:extLst>
                  <a:ext uri="{FF2B5EF4-FFF2-40B4-BE49-F238E27FC236}">
                    <a16:creationId xmlns:a16="http://schemas.microsoft.com/office/drawing/2014/main" id="{E4FAB45F-C230-4B20-91D3-3B8C91005AE4}"/>
                  </a:ext>
                </a:extLst>
              </p:cNvPr>
              <p:cNvSpPr/>
              <p:nvPr/>
            </p:nvSpPr>
            <p:spPr>
              <a:xfrm>
                <a:off x="1930400" y="4660900"/>
                <a:ext cx="2057400" cy="46688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rgbClr val="CB6FDB"/>
                  </a:gs>
                  <a:gs pos="100000">
                    <a:srgbClr val="4A6BCF"/>
                  </a:gs>
                </a:gsLst>
                <a:lin ang="27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503960FC-1E80-45B2-B78C-5B3A22F00FEB}"/>
                  </a:ext>
                </a:extLst>
              </p:cNvPr>
              <p:cNvSpPr txBox="1"/>
              <p:nvPr/>
            </p:nvSpPr>
            <p:spPr>
              <a:xfrm>
                <a:off x="1702569" y="5243353"/>
                <a:ext cx="2513063" cy="556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>
                  <a:lnSpc>
                    <a:spcPct val="114000"/>
                  </a:lnSpc>
                </a:pPr>
                <a:r>
                  <a:rPr lang="en-US" altLang="zh-CN" sz="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The user can demonstrate on a projector or computer, or presentation and make it film to be used in a wider field</a:t>
                </a:r>
              </a:p>
            </p:txBody>
          </p: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FF4C3E91-2604-4193-8B2C-D2ECC4301D4A}"/>
                </a:ext>
              </a:extLst>
            </p:cNvPr>
            <p:cNvGrpSpPr/>
            <p:nvPr/>
          </p:nvGrpSpPr>
          <p:grpSpPr>
            <a:xfrm>
              <a:off x="4839469" y="4660900"/>
              <a:ext cx="2513063" cy="1139249"/>
              <a:chOff x="4839469" y="4660900"/>
              <a:chExt cx="2513063" cy="1139249"/>
            </a:xfrm>
          </p:grpSpPr>
          <p:sp>
            <p:nvSpPr>
              <p:cNvPr id="7" name="圆角矩形 7">
                <a:extLst>
                  <a:ext uri="{FF2B5EF4-FFF2-40B4-BE49-F238E27FC236}">
                    <a16:creationId xmlns:a16="http://schemas.microsoft.com/office/drawing/2014/main" id="{8AED85DC-064D-4E96-B3F9-55EDF46D75E3}"/>
                  </a:ext>
                </a:extLst>
              </p:cNvPr>
              <p:cNvSpPr/>
              <p:nvPr/>
            </p:nvSpPr>
            <p:spPr>
              <a:xfrm>
                <a:off x="5067300" y="4660900"/>
                <a:ext cx="2057400" cy="46688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rgbClr val="CB6FDB"/>
                  </a:gs>
                  <a:gs pos="100000">
                    <a:srgbClr val="4A6BCF"/>
                  </a:gs>
                </a:gsLst>
                <a:lin ang="27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9FFF40F5-7C13-4DA9-86EE-0279D17F48CA}"/>
                  </a:ext>
                </a:extLst>
              </p:cNvPr>
              <p:cNvSpPr txBox="1"/>
              <p:nvPr/>
            </p:nvSpPr>
            <p:spPr>
              <a:xfrm>
                <a:off x="4839469" y="5243353"/>
                <a:ext cx="2513063" cy="556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>
                  <a:lnSpc>
                    <a:spcPct val="114000"/>
                  </a:lnSpc>
                </a:pPr>
                <a:r>
                  <a:rPr lang="en-US" altLang="zh-CN" sz="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The user can demonstrate on a projector or computer, or presentation and make it film to be used in a wider field</a:t>
                </a:r>
              </a:p>
            </p:txBody>
          </p: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66B47542-C244-4F93-B586-502AFFA5CB08}"/>
                </a:ext>
              </a:extLst>
            </p:cNvPr>
            <p:cNvGrpSpPr/>
            <p:nvPr/>
          </p:nvGrpSpPr>
          <p:grpSpPr>
            <a:xfrm>
              <a:off x="7976369" y="4660900"/>
              <a:ext cx="2513063" cy="1139249"/>
              <a:chOff x="7976369" y="4660900"/>
              <a:chExt cx="2513063" cy="1139249"/>
            </a:xfrm>
          </p:grpSpPr>
          <p:sp>
            <p:nvSpPr>
              <p:cNvPr id="11" name="圆角矩形 8">
                <a:extLst>
                  <a:ext uri="{FF2B5EF4-FFF2-40B4-BE49-F238E27FC236}">
                    <a16:creationId xmlns:a16="http://schemas.microsoft.com/office/drawing/2014/main" id="{15298386-372D-4F5E-8090-E4A69732DAEA}"/>
                  </a:ext>
                </a:extLst>
              </p:cNvPr>
              <p:cNvSpPr/>
              <p:nvPr/>
            </p:nvSpPr>
            <p:spPr>
              <a:xfrm>
                <a:off x="8204200" y="4660900"/>
                <a:ext cx="2057400" cy="46688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rgbClr val="CB6FDB"/>
                  </a:gs>
                  <a:gs pos="100000">
                    <a:srgbClr val="4A6BCF"/>
                  </a:gs>
                </a:gsLst>
                <a:lin ang="27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90A176BF-3413-4886-86D9-B6A7EB420B6E}"/>
                  </a:ext>
                </a:extLst>
              </p:cNvPr>
              <p:cNvSpPr txBox="1"/>
              <p:nvPr/>
            </p:nvSpPr>
            <p:spPr>
              <a:xfrm>
                <a:off x="7976369" y="5243353"/>
                <a:ext cx="2513063" cy="556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>
                  <a:lnSpc>
                    <a:spcPct val="114000"/>
                  </a:lnSpc>
                </a:pPr>
                <a:r>
                  <a:rPr lang="en-US" altLang="zh-CN" sz="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The user can demonstrate on a projector or computer, or presentation and make it film to be used in a wider field</a:t>
                </a:r>
              </a:p>
            </p:txBody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94172EF2-6EC5-49CC-8780-6AFC29C5C398}"/>
                </a:ext>
              </a:extLst>
            </p:cNvPr>
            <p:cNvGrpSpPr/>
            <p:nvPr/>
          </p:nvGrpSpPr>
          <p:grpSpPr>
            <a:xfrm>
              <a:off x="874713" y="1676400"/>
              <a:ext cx="10442575" cy="2641600"/>
              <a:chOff x="874713" y="1676400"/>
              <a:chExt cx="10442575" cy="2641600"/>
            </a:xfrm>
          </p:grpSpPr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24556F86-2EFD-4F3E-BA37-01CC89D3729A}"/>
                  </a:ext>
                </a:extLst>
              </p:cNvPr>
              <p:cNvSpPr/>
              <p:nvPr/>
            </p:nvSpPr>
            <p:spPr>
              <a:xfrm>
                <a:off x="874713" y="1676400"/>
                <a:ext cx="10442575" cy="2641600"/>
              </a:xfrm>
              <a:prstGeom prst="rect">
                <a:avLst/>
              </a:prstGeom>
              <a:blipFill>
                <a:blip r:embed="rId3"/>
                <a:srcRect/>
                <a:stretch>
                  <a:fillRect t="-82208" b="-81334"/>
                </a:stretch>
              </a:blipFill>
              <a:ln w="7600" cap="flat">
                <a:noFill/>
                <a:bevel/>
              </a:ln>
            </p:spPr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836" dirty="0">
                  <a:solidFill>
                    <a:srgbClr val="FFFFFF"/>
                  </a:solidFill>
                  <a:latin typeface="Comic Sans MS"/>
                </a:endParaRPr>
              </a:p>
            </p:txBody>
          </p:sp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E9B139A4-CE51-456E-BAA2-8910BC3426EB}"/>
                  </a:ext>
                </a:extLst>
              </p:cNvPr>
              <p:cNvSpPr/>
              <p:nvPr/>
            </p:nvSpPr>
            <p:spPr>
              <a:xfrm>
                <a:off x="874713" y="1676400"/>
                <a:ext cx="2160588" cy="26416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椭圆 3">
                <a:extLst>
                  <a:ext uri="{FF2B5EF4-FFF2-40B4-BE49-F238E27FC236}">
                    <a16:creationId xmlns:a16="http://schemas.microsoft.com/office/drawing/2014/main" id="{57778206-C81B-46F3-A802-C793ED4C4A55}"/>
                  </a:ext>
                </a:extLst>
              </p:cNvPr>
              <p:cNvSpPr/>
              <p:nvPr/>
            </p:nvSpPr>
            <p:spPr>
              <a:xfrm>
                <a:off x="1571965" y="2650609"/>
                <a:ext cx="766084" cy="693183"/>
              </a:xfrm>
              <a:custGeom>
                <a:avLst/>
                <a:gdLst>
                  <a:gd name="connsiteX0" fmla="*/ 407586 w 606580"/>
                  <a:gd name="connsiteY0" fmla="*/ 252695 h 548858"/>
                  <a:gd name="connsiteX1" fmla="*/ 502285 w 606580"/>
                  <a:gd name="connsiteY1" fmla="*/ 252695 h 548858"/>
                  <a:gd name="connsiteX2" fmla="*/ 502285 w 606580"/>
                  <a:gd name="connsiteY2" fmla="*/ 346759 h 548858"/>
                  <a:gd name="connsiteX3" fmla="*/ 407586 w 606580"/>
                  <a:gd name="connsiteY3" fmla="*/ 346759 h 548858"/>
                  <a:gd name="connsiteX4" fmla="*/ 104296 w 606580"/>
                  <a:gd name="connsiteY4" fmla="*/ 205698 h 548858"/>
                  <a:gd name="connsiteX5" fmla="*/ 199065 w 606580"/>
                  <a:gd name="connsiteY5" fmla="*/ 205698 h 548858"/>
                  <a:gd name="connsiteX6" fmla="*/ 199065 w 606580"/>
                  <a:gd name="connsiteY6" fmla="*/ 346758 h 548858"/>
                  <a:gd name="connsiteX7" fmla="*/ 104296 w 606580"/>
                  <a:gd name="connsiteY7" fmla="*/ 346758 h 548858"/>
                  <a:gd name="connsiteX8" fmla="*/ 255870 w 606580"/>
                  <a:gd name="connsiteY8" fmla="*/ 96040 h 548858"/>
                  <a:gd name="connsiteX9" fmla="*/ 350710 w 606580"/>
                  <a:gd name="connsiteY9" fmla="*/ 96040 h 548858"/>
                  <a:gd name="connsiteX10" fmla="*/ 350710 w 606580"/>
                  <a:gd name="connsiteY10" fmla="*/ 346759 h 548858"/>
                  <a:gd name="connsiteX11" fmla="*/ 255870 w 606580"/>
                  <a:gd name="connsiteY11" fmla="*/ 346759 h 548858"/>
                  <a:gd name="connsiteX12" fmla="*/ 37882 w 606580"/>
                  <a:gd name="connsiteY12" fmla="*/ 37913 h 548858"/>
                  <a:gd name="connsiteX13" fmla="*/ 37882 w 606580"/>
                  <a:gd name="connsiteY13" fmla="*/ 405363 h 548858"/>
                  <a:gd name="connsiteX14" fmla="*/ 568698 w 606580"/>
                  <a:gd name="connsiteY14" fmla="*/ 405363 h 548858"/>
                  <a:gd name="connsiteX15" fmla="*/ 568698 w 606580"/>
                  <a:gd name="connsiteY15" fmla="*/ 37913 h 548858"/>
                  <a:gd name="connsiteX16" fmla="*/ 18941 w 606580"/>
                  <a:gd name="connsiteY16" fmla="*/ 0 h 548858"/>
                  <a:gd name="connsiteX17" fmla="*/ 587639 w 606580"/>
                  <a:gd name="connsiteY17" fmla="*/ 0 h 548858"/>
                  <a:gd name="connsiteX18" fmla="*/ 606580 w 606580"/>
                  <a:gd name="connsiteY18" fmla="*/ 18910 h 548858"/>
                  <a:gd name="connsiteX19" fmla="*/ 606580 w 606580"/>
                  <a:gd name="connsiteY19" fmla="*/ 424274 h 548858"/>
                  <a:gd name="connsiteX20" fmla="*/ 587639 w 606580"/>
                  <a:gd name="connsiteY20" fmla="*/ 443184 h 548858"/>
                  <a:gd name="connsiteX21" fmla="*/ 322278 w 606580"/>
                  <a:gd name="connsiteY21" fmla="*/ 443184 h 548858"/>
                  <a:gd name="connsiteX22" fmla="*/ 322278 w 606580"/>
                  <a:gd name="connsiteY22" fmla="*/ 511038 h 548858"/>
                  <a:gd name="connsiteX23" fmla="*/ 450223 w 606580"/>
                  <a:gd name="connsiteY23" fmla="*/ 511038 h 548858"/>
                  <a:gd name="connsiteX24" fmla="*/ 450223 w 606580"/>
                  <a:gd name="connsiteY24" fmla="*/ 548858 h 548858"/>
                  <a:gd name="connsiteX25" fmla="*/ 156357 w 606580"/>
                  <a:gd name="connsiteY25" fmla="*/ 548858 h 548858"/>
                  <a:gd name="connsiteX26" fmla="*/ 156357 w 606580"/>
                  <a:gd name="connsiteY26" fmla="*/ 511038 h 548858"/>
                  <a:gd name="connsiteX27" fmla="*/ 284302 w 606580"/>
                  <a:gd name="connsiteY27" fmla="*/ 511038 h 548858"/>
                  <a:gd name="connsiteX28" fmla="*/ 284302 w 606580"/>
                  <a:gd name="connsiteY28" fmla="*/ 443184 h 548858"/>
                  <a:gd name="connsiteX29" fmla="*/ 18941 w 606580"/>
                  <a:gd name="connsiteY29" fmla="*/ 443184 h 548858"/>
                  <a:gd name="connsiteX30" fmla="*/ 0 w 606580"/>
                  <a:gd name="connsiteY30" fmla="*/ 424274 h 548858"/>
                  <a:gd name="connsiteX31" fmla="*/ 0 w 606580"/>
                  <a:gd name="connsiteY31" fmla="*/ 18910 h 548858"/>
                  <a:gd name="connsiteX32" fmla="*/ 18941 w 606580"/>
                  <a:gd name="connsiteY32" fmla="*/ 0 h 548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606580" h="548858">
                    <a:moveTo>
                      <a:pt x="407586" y="252695"/>
                    </a:moveTo>
                    <a:lnTo>
                      <a:pt x="502285" y="252695"/>
                    </a:lnTo>
                    <a:lnTo>
                      <a:pt x="502285" y="346759"/>
                    </a:lnTo>
                    <a:lnTo>
                      <a:pt x="407586" y="346759"/>
                    </a:lnTo>
                    <a:close/>
                    <a:moveTo>
                      <a:pt x="104296" y="205698"/>
                    </a:moveTo>
                    <a:lnTo>
                      <a:pt x="199065" y="205698"/>
                    </a:lnTo>
                    <a:lnTo>
                      <a:pt x="199065" y="346758"/>
                    </a:lnTo>
                    <a:lnTo>
                      <a:pt x="104296" y="346758"/>
                    </a:lnTo>
                    <a:close/>
                    <a:moveTo>
                      <a:pt x="255870" y="96040"/>
                    </a:moveTo>
                    <a:lnTo>
                      <a:pt x="350710" y="96040"/>
                    </a:lnTo>
                    <a:lnTo>
                      <a:pt x="350710" y="346759"/>
                    </a:lnTo>
                    <a:lnTo>
                      <a:pt x="255870" y="346759"/>
                    </a:lnTo>
                    <a:close/>
                    <a:moveTo>
                      <a:pt x="37882" y="37913"/>
                    </a:moveTo>
                    <a:lnTo>
                      <a:pt x="37882" y="405363"/>
                    </a:lnTo>
                    <a:lnTo>
                      <a:pt x="568698" y="405363"/>
                    </a:lnTo>
                    <a:lnTo>
                      <a:pt x="568698" y="37913"/>
                    </a:lnTo>
                    <a:close/>
                    <a:moveTo>
                      <a:pt x="18941" y="0"/>
                    </a:moveTo>
                    <a:lnTo>
                      <a:pt x="587639" y="0"/>
                    </a:lnTo>
                    <a:cubicBezTo>
                      <a:pt x="598038" y="0"/>
                      <a:pt x="606580" y="8528"/>
                      <a:pt x="606580" y="18910"/>
                    </a:cubicBezTo>
                    <a:lnTo>
                      <a:pt x="606580" y="424274"/>
                    </a:lnTo>
                    <a:cubicBezTo>
                      <a:pt x="606580" y="434656"/>
                      <a:pt x="598038" y="443184"/>
                      <a:pt x="587639" y="443184"/>
                    </a:cubicBezTo>
                    <a:lnTo>
                      <a:pt x="322278" y="443184"/>
                    </a:lnTo>
                    <a:lnTo>
                      <a:pt x="322278" y="511038"/>
                    </a:lnTo>
                    <a:lnTo>
                      <a:pt x="450223" y="511038"/>
                    </a:lnTo>
                    <a:lnTo>
                      <a:pt x="450223" y="548858"/>
                    </a:lnTo>
                    <a:lnTo>
                      <a:pt x="156357" y="548858"/>
                    </a:lnTo>
                    <a:lnTo>
                      <a:pt x="156357" y="511038"/>
                    </a:lnTo>
                    <a:lnTo>
                      <a:pt x="284302" y="511038"/>
                    </a:lnTo>
                    <a:lnTo>
                      <a:pt x="284302" y="443184"/>
                    </a:lnTo>
                    <a:lnTo>
                      <a:pt x="18941" y="443184"/>
                    </a:lnTo>
                    <a:cubicBezTo>
                      <a:pt x="8542" y="443184"/>
                      <a:pt x="0" y="434656"/>
                      <a:pt x="0" y="424274"/>
                    </a:cubicBezTo>
                    <a:lnTo>
                      <a:pt x="0" y="18910"/>
                    </a:lnTo>
                    <a:cubicBezTo>
                      <a:pt x="0" y="8528"/>
                      <a:pt x="8542" y="0"/>
                      <a:pt x="1894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75409932-057D-43F1-962D-E17A339B02CD}"/>
              </a:ext>
            </a:extLst>
          </p:cNvPr>
          <p:cNvSpPr txBox="1"/>
          <p:nvPr/>
        </p:nvSpPr>
        <p:spPr bwMode="auto">
          <a:xfrm>
            <a:off x="2248564" y="4825194"/>
            <a:ext cx="2048642" cy="33855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b="1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</a:rPr>
              <a:t>DAZZLE COLOR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53FBB0C-C292-45FF-BD18-FF12D9E0654F}"/>
              </a:ext>
            </a:extLst>
          </p:cNvPr>
          <p:cNvSpPr txBox="1"/>
          <p:nvPr/>
        </p:nvSpPr>
        <p:spPr bwMode="auto">
          <a:xfrm>
            <a:off x="5071679" y="4825194"/>
            <a:ext cx="2048642" cy="33855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b="1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</a:rPr>
              <a:t>DAZZLE COLOR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8B230976-15E1-4416-B99C-6D517605D21E}"/>
              </a:ext>
            </a:extLst>
          </p:cNvPr>
          <p:cNvSpPr txBox="1"/>
          <p:nvPr/>
        </p:nvSpPr>
        <p:spPr bwMode="auto">
          <a:xfrm>
            <a:off x="7894793" y="4825194"/>
            <a:ext cx="2048642" cy="33855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b="1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</a:rPr>
              <a:t>DAZZLE COLOR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B2CF972C-DBED-47B9-8799-3BE1834F6A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2071230">
            <a:off x="-429180" y="369860"/>
            <a:ext cx="858360" cy="917994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203C0B56-0A24-40B6-8E3A-75F0F4EA600C}"/>
              </a:ext>
            </a:extLst>
          </p:cNvPr>
          <p:cNvSpPr/>
          <p:nvPr/>
        </p:nvSpPr>
        <p:spPr>
          <a:xfrm>
            <a:off x="1968623" y="534627"/>
            <a:ext cx="3655039" cy="646331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667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Geometr415 Blk BT" panose="020B0802020204020303" pitchFamily="34" charset="0"/>
              </a:rPr>
              <a:t>DAZZLE COLOR</a:t>
            </a:r>
          </a:p>
        </p:txBody>
      </p:sp>
      <p:sp>
        <p:nvSpPr>
          <p:cNvPr id="21" name="图文框 20">
            <a:extLst>
              <a:ext uri="{FF2B5EF4-FFF2-40B4-BE49-F238E27FC236}">
                <a16:creationId xmlns:a16="http://schemas.microsoft.com/office/drawing/2014/main" id="{C042D96A-0EAC-43E2-815C-36B3B1A52D2E}"/>
              </a:ext>
            </a:extLst>
          </p:cNvPr>
          <p:cNvSpPr/>
          <p:nvPr/>
        </p:nvSpPr>
        <p:spPr>
          <a:xfrm>
            <a:off x="1794470" y="496214"/>
            <a:ext cx="3947923" cy="726310"/>
          </a:xfrm>
          <a:prstGeom prst="frame">
            <a:avLst>
              <a:gd name="adj1" fmla="val 322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8CE7B7D2-3DE3-48AC-AA82-856EC6A458F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66"/>
          <a:stretch/>
        </p:blipFill>
        <p:spPr>
          <a:xfrm rot="5400000" flipH="1" flipV="1">
            <a:off x="314718" y="-314718"/>
            <a:ext cx="1287854" cy="191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010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1">
            <a:extLst>
              <a:ext uri="{FF2B5EF4-FFF2-40B4-BE49-F238E27FC236}">
                <a16:creationId xmlns:a16="http://schemas.microsoft.com/office/drawing/2014/main" id="{C5F4CBF3-2E8D-4D84-AE10-EDC16FEC5D87}"/>
              </a:ext>
            </a:extLst>
          </p:cNvPr>
          <p:cNvSpPr/>
          <p:nvPr/>
        </p:nvSpPr>
        <p:spPr>
          <a:xfrm>
            <a:off x="1964852" y="3142024"/>
            <a:ext cx="1624875" cy="812436"/>
          </a:xfrm>
          <a:custGeom>
            <a:avLst/>
            <a:gdLst/>
            <a:ahLst/>
            <a:cxnLst/>
            <a:rect l="l" t="t" r="r" b="b"/>
            <a:pathLst>
              <a:path w="1245480" h="622739">
                <a:moveTo>
                  <a:pt x="0" y="622739"/>
                </a:moveTo>
                <a:cubicBezTo>
                  <a:pt x="0" y="278810"/>
                  <a:pt x="278811" y="0"/>
                  <a:pt x="622740" y="0"/>
                </a:cubicBezTo>
                <a:cubicBezTo>
                  <a:pt x="966667" y="0"/>
                  <a:pt x="1245480" y="278810"/>
                  <a:pt x="1245480" y="622739"/>
                </a:cubicBezTo>
                <a:cubicBezTo>
                  <a:pt x="1245480" y="622739"/>
                  <a:pt x="0" y="622739"/>
                  <a:pt x="0" y="622739"/>
                </a:cubicBezTo>
                <a:close/>
              </a:path>
            </a:pathLst>
          </a:custGeom>
          <a:gradFill flip="none" rotWithShape="1"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dirty="0">
              <a:solidFill>
                <a:schemeClr val="lt1"/>
              </a:solidFill>
            </a:endParaRPr>
          </a:p>
        </p:txBody>
      </p:sp>
      <p:sp>
        <p:nvSpPr>
          <p:cNvPr id="4" name="任意多边形 3">
            <a:extLst>
              <a:ext uri="{FF2B5EF4-FFF2-40B4-BE49-F238E27FC236}">
                <a16:creationId xmlns:a16="http://schemas.microsoft.com/office/drawing/2014/main" id="{11AACA47-4B5C-4E93-A664-C1FEC7DFAAF5}"/>
              </a:ext>
            </a:extLst>
          </p:cNvPr>
          <p:cNvSpPr/>
          <p:nvPr/>
        </p:nvSpPr>
        <p:spPr>
          <a:xfrm flipV="1">
            <a:off x="3616896" y="3954466"/>
            <a:ext cx="1624875" cy="812436"/>
          </a:xfrm>
          <a:custGeom>
            <a:avLst/>
            <a:gdLst/>
            <a:ahLst/>
            <a:cxnLst/>
            <a:rect l="0" t="0" r="0" b="0"/>
            <a:pathLst>
              <a:path w="1245480" h="622739">
                <a:moveTo>
                  <a:pt x="0" y="622739"/>
                </a:moveTo>
                <a:cubicBezTo>
                  <a:pt x="0" y="278810"/>
                  <a:pt x="278811" y="0"/>
                  <a:pt x="622740" y="0"/>
                </a:cubicBezTo>
                <a:cubicBezTo>
                  <a:pt x="966667" y="0"/>
                  <a:pt x="1245480" y="278810"/>
                  <a:pt x="1245480" y="622739"/>
                </a:cubicBezTo>
                <a:cubicBezTo>
                  <a:pt x="1245480" y="622739"/>
                  <a:pt x="0" y="622739"/>
                  <a:pt x="0" y="622739"/>
                </a:cubicBezTo>
                <a:close/>
              </a:path>
            </a:pathLst>
          </a:custGeom>
          <a:gradFill flip="none" rotWithShape="1"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任意多边形 5">
            <a:extLst>
              <a:ext uri="{FF2B5EF4-FFF2-40B4-BE49-F238E27FC236}">
                <a16:creationId xmlns:a16="http://schemas.microsoft.com/office/drawing/2014/main" id="{96008901-CA26-4F27-9957-137F23C99905}"/>
              </a:ext>
            </a:extLst>
          </p:cNvPr>
          <p:cNvSpPr/>
          <p:nvPr/>
        </p:nvSpPr>
        <p:spPr>
          <a:xfrm>
            <a:off x="5281739" y="3142024"/>
            <a:ext cx="1624875" cy="812436"/>
          </a:xfrm>
          <a:custGeom>
            <a:avLst/>
            <a:gdLst/>
            <a:ahLst/>
            <a:cxnLst/>
            <a:rect l="l" t="t" r="r" b="b"/>
            <a:pathLst>
              <a:path w="1245480" h="622739">
                <a:moveTo>
                  <a:pt x="0" y="622739"/>
                </a:moveTo>
                <a:cubicBezTo>
                  <a:pt x="0" y="278810"/>
                  <a:pt x="278811" y="0"/>
                  <a:pt x="622740" y="0"/>
                </a:cubicBezTo>
                <a:cubicBezTo>
                  <a:pt x="966667" y="0"/>
                  <a:pt x="1245480" y="278810"/>
                  <a:pt x="1245480" y="622739"/>
                </a:cubicBezTo>
                <a:cubicBezTo>
                  <a:pt x="1245480" y="622739"/>
                  <a:pt x="0" y="622739"/>
                  <a:pt x="0" y="622739"/>
                </a:cubicBezTo>
                <a:close/>
              </a:path>
            </a:pathLst>
          </a:custGeom>
          <a:gradFill flip="none" rotWithShape="1"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dirty="0">
              <a:solidFill>
                <a:schemeClr val="lt1"/>
              </a:solidFill>
            </a:endParaRPr>
          </a:p>
        </p:txBody>
      </p:sp>
      <p:sp>
        <p:nvSpPr>
          <p:cNvPr id="6" name="任意多边形 7">
            <a:extLst>
              <a:ext uri="{FF2B5EF4-FFF2-40B4-BE49-F238E27FC236}">
                <a16:creationId xmlns:a16="http://schemas.microsoft.com/office/drawing/2014/main" id="{FB6F217C-25CE-47B1-80F7-BC524E26F16C}"/>
              </a:ext>
            </a:extLst>
          </p:cNvPr>
          <p:cNvSpPr/>
          <p:nvPr/>
        </p:nvSpPr>
        <p:spPr>
          <a:xfrm flipV="1">
            <a:off x="6940187" y="3954466"/>
            <a:ext cx="1624875" cy="812436"/>
          </a:xfrm>
          <a:custGeom>
            <a:avLst/>
            <a:gdLst/>
            <a:ahLst/>
            <a:cxnLst/>
            <a:rect l="0" t="0" r="0" b="0"/>
            <a:pathLst>
              <a:path w="1245480" h="622739">
                <a:moveTo>
                  <a:pt x="0" y="622739"/>
                </a:moveTo>
                <a:cubicBezTo>
                  <a:pt x="0" y="278810"/>
                  <a:pt x="278811" y="0"/>
                  <a:pt x="622740" y="0"/>
                </a:cubicBezTo>
                <a:cubicBezTo>
                  <a:pt x="966667" y="0"/>
                  <a:pt x="1245480" y="278810"/>
                  <a:pt x="1245480" y="622739"/>
                </a:cubicBezTo>
                <a:cubicBezTo>
                  <a:pt x="1245480" y="622739"/>
                  <a:pt x="0" y="622739"/>
                  <a:pt x="0" y="622739"/>
                </a:cubicBezTo>
                <a:close/>
              </a:path>
            </a:pathLst>
          </a:custGeom>
          <a:gradFill flip="none" rotWithShape="1"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任意多边形 9">
            <a:extLst>
              <a:ext uri="{FF2B5EF4-FFF2-40B4-BE49-F238E27FC236}">
                <a16:creationId xmlns:a16="http://schemas.microsoft.com/office/drawing/2014/main" id="{E51DEA36-6EBB-4802-8B54-6C7663EAD6A8}"/>
              </a:ext>
            </a:extLst>
          </p:cNvPr>
          <p:cNvSpPr/>
          <p:nvPr/>
        </p:nvSpPr>
        <p:spPr>
          <a:xfrm>
            <a:off x="8598625" y="3142024"/>
            <a:ext cx="1624875" cy="812436"/>
          </a:xfrm>
          <a:custGeom>
            <a:avLst/>
            <a:gdLst/>
            <a:ahLst/>
            <a:cxnLst/>
            <a:rect l="l" t="t" r="r" b="b"/>
            <a:pathLst>
              <a:path w="1245480" h="622739">
                <a:moveTo>
                  <a:pt x="0" y="622739"/>
                </a:moveTo>
                <a:cubicBezTo>
                  <a:pt x="0" y="278810"/>
                  <a:pt x="278811" y="0"/>
                  <a:pt x="622740" y="0"/>
                </a:cubicBezTo>
                <a:cubicBezTo>
                  <a:pt x="966667" y="0"/>
                  <a:pt x="1245480" y="278810"/>
                  <a:pt x="1245480" y="622739"/>
                </a:cubicBezTo>
                <a:cubicBezTo>
                  <a:pt x="1245480" y="622739"/>
                  <a:pt x="0" y="622739"/>
                  <a:pt x="0" y="622739"/>
                </a:cubicBezTo>
                <a:close/>
              </a:path>
            </a:pathLst>
          </a:custGeom>
          <a:gradFill flip="none" rotWithShape="1">
            <a:gsLst>
              <a:gs pos="6000">
                <a:srgbClr val="CB6FDB"/>
              </a:gs>
              <a:gs pos="100000">
                <a:srgbClr val="4A6BC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dirty="0">
              <a:solidFill>
                <a:schemeClr val="lt1"/>
              </a:solidFill>
            </a:endParaRPr>
          </a:p>
        </p:txBody>
      </p:sp>
      <p:sp>
        <p:nvSpPr>
          <p:cNvPr id="23" name="椭圆 26">
            <a:extLst>
              <a:ext uri="{FF2B5EF4-FFF2-40B4-BE49-F238E27FC236}">
                <a16:creationId xmlns:a16="http://schemas.microsoft.com/office/drawing/2014/main" id="{D976E68D-0827-4A8B-9C8A-6C6865E87E43}"/>
              </a:ext>
            </a:extLst>
          </p:cNvPr>
          <p:cNvSpPr/>
          <p:nvPr/>
        </p:nvSpPr>
        <p:spPr>
          <a:xfrm>
            <a:off x="2593989" y="3392825"/>
            <a:ext cx="366600" cy="401976"/>
          </a:xfrm>
          <a:custGeom>
            <a:avLst/>
            <a:gdLst>
              <a:gd name="connsiteX0" fmla="*/ 130776 w 510187"/>
              <a:gd name="connsiteY0" fmla="*/ 398252 h 559418"/>
              <a:gd name="connsiteX1" fmla="*/ 180826 w 510187"/>
              <a:gd name="connsiteY1" fmla="*/ 398252 h 559418"/>
              <a:gd name="connsiteX2" fmla="*/ 195356 w 510187"/>
              <a:gd name="connsiteY2" fmla="*/ 420815 h 559418"/>
              <a:gd name="connsiteX3" fmla="*/ 140463 w 510187"/>
              <a:gd name="connsiteY3" fmla="*/ 420815 h 559418"/>
              <a:gd name="connsiteX4" fmla="*/ 48435 w 510187"/>
              <a:gd name="connsiteY4" fmla="*/ 535243 h 559418"/>
              <a:gd name="connsiteX5" fmla="*/ 461752 w 510187"/>
              <a:gd name="connsiteY5" fmla="*/ 535243 h 559418"/>
              <a:gd name="connsiteX6" fmla="*/ 369724 w 510187"/>
              <a:gd name="connsiteY6" fmla="*/ 420815 h 559418"/>
              <a:gd name="connsiteX7" fmla="*/ 316445 w 510187"/>
              <a:gd name="connsiteY7" fmla="*/ 420815 h 559418"/>
              <a:gd name="connsiteX8" fmla="*/ 329361 w 510187"/>
              <a:gd name="connsiteY8" fmla="*/ 398252 h 559418"/>
              <a:gd name="connsiteX9" fmla="*/ 381026 w 510187"/>
              <a:gd name="connsiteY9" fmla="*/ 398252 h 559418"/>
              <a:gd name="connsiteX10" fmla="*/ 510187 w 510187"/>
              <a:gd name="connsiteY10" fmla="*/ 559418 h 559418"/>
              <a:gd name="connsiteX11" fmla="*/ 0 w 510187"/>
              <a:gd name="connsiteY11" fmla="*/ 559418 h 559418"/>
              <a:gd name="connsiteX12" fmla="*/ 254964 w 510187"/>
              <a:gd name="connsiteY12" fmla="*/ 79000 h 559418"/>
              <a:gd name="connsiteX13" fmla="*/ 175836 w 510187"/>
              <a:gd name="connsiteY13" fmla="*/ 159612 h 559418"/>
              <a:gd name="connsiteX14" fmla="*/ 254964 w 510187"/>
              <a:gd name="connsiteY14" fmla="*/ 238611 h 559418"/>
              <a:gd name="connsiteX15" fmla="*/ 335706 w 510187"/>
              <a:gd name="connsiteY15" fmla="*/ 159612 h 559418"/>
              <a:gd name="connsiteX16" fmla="*/ 254964 w 510187"/>
              <a:gd name="connsiteY16" fmla="*/ 79000 h 559418"/>
              <a:gd name="connsiteX17" fmla="*/ 254964 w 510187"/>
              <a:gd name="connsiteY17" fmla="*/ 0 h 559418"/>
              <a:gd name="connsiteX18" fmla="*/ 414834 w 510187"/>
              <a:gd name="connsiteY18" fmla="*/ 159612 h 559418"/>
              <a:gd name="connsiteX19" fmla="*/ 254964 w 510187"/>
              <a:gd name="connsiteY19" fmla="*/ 478835 h 559418"/>
              <a:gd name="connsiteX20" fmla="*/ 95093 w 510187"/>
              <a:gd name="connsiteY20" fmla="*/ 159612 h 559418"/>
              <a:gd name="connsiteX21" fmla="*/ 254964 w 510187"/>
              <a:gd name="connsiteY21" fmla="*/ 0 h 559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10187" h="559418">
                <a:moveTo>
                  <a:pt x="130776" y="398252"/>
                </a:moveTo>
                <a:lnTo>
                  <a:pt x="180826" y="398252"/>
                </a:lnTo>
                <a:cubicBezTo>
                  <a:pt x="185669" y="404699"/>
                  <a:pt x="190513" y="412757"/>
                  <a:pt x="195356" y="420815"/>
                </a:cubicBezTo>
                <a:lnTo>
                  <a:pt x="140463" y="420815"/>
                </a:lnTo>
                <a:lnTo>
                  <a:pt x="48435" y="535243"/>
                </a:lnTo>
                <a:lnTo>
                  <a:pt x="461752" y="535243"/>
                </a:lnTo>
                <a:lnTo>
                  <a:pt x="369724" y="420815"/>
                </a:lnTo>
                <a:lnTo>
                  <a:pt x="316445" y="420815"/>
                </a:lnTo>
                <a:cubicBezTo>
                  <a:pt x="319674" y="412757"/>
                  <a:pt x="324518" y="404699"/>
                  <a:pt x="329361" y="398252"/>
                </a:cubicBezTo>
                <a:lnTo>
                  <a:pt x="381026" y="398252"/>
                </a:lnTo>
                <a:lnTo>
                  <a:pt x="510187" y="559418"/>
                </a:lnTo>
                <a:lnTo>
                  <a:pt x="0" y="559418"/>
                </a:lnTo>
                <a:close/>
                <a:moveTo>
                  <a:pt x="254964" y="79000"/>
                </a:moveTo>
                <a:cubicBezTo>
                  <a:pt x="211363" y="79000"/>
                  <a:pt x="175836" y="116081"/>
                  <a:pt x="175836" y="159612"/>
                </a:cubicBezTo>
                <a:cubicBezTo>
                  <a:pt x="175836" y="203142"/>
                  <a:pt x="211363" y="238611"/>
                  <a:pt x="254964" y="238611"/>
                </a:cubicBezTo>
                <a:cubicBezTo>
                  <a:pt x="300179" y="238611"/>
                  <a:pt x="335706" y="203142"/>
                  <a:pt x="335706" y="159612"/>
                </a:cubicBezTo>
                <a:cubicBezTo>
                  <a:pt x="335706" y="116081"/>
                  <a:pt x="300179" y="79000"/>
                  <a:pt x="254964" y="79000"/>
                </a:cubicBezTo>
                <a:close/>
                <a:moveTo>
                  <a:pt x="254964" y="0"/>
                </a:moveTo>
                <a:cubicBezTo>
                  <a:pt x="343781" y="0"/>
                  <a:pt x="414834" y="70939"/>
                  <a:pt x="414834" y="159612"/>
                </a:cubicBezTo>
                <a:cubicBezTo>
                  <a:pt x="414834" y="246673"/>
                  <a:pt x="254964" y="478835"/>
                  <a:pt x="254964" y="478835"/>
                </a:cubicBezTo>
                <a:cubicBezTo>
                  <a:pt x="254964" y="478835"/>
                  <a:pt x="95093" y="246673"/>
                  <a:pt x="95093" y="159612"/>
                </a:cubicBezTo>
                <a:cubicBezTo>
                  <a:pt x="95093" y="70939"/>
                  <a:pt x="167761" y="0"/>
                  <a:pt x="25496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4" name="椭圆 27">
            <a:extLst>
              <a:ext uri="{FF2B5EF4-FFF2-40B4-BE49-F238E27FC236}">
                <a16:creationId xmlns:a16="http://schemas.microsoft.com/office/drawing/2014/main" id="{08553368-9C9C-4E6A-B3BB-6AD801BCB55D}"/>
              </a:ext>
            </a:extLst>
          </p:cNvPr>
          <p:cNvSpPr/>
          <p:nvPr/>
        </p:nvSpPr>
        <p:spPr>
          <a:xfrm>
            <a:off x="5885985" y="3411951"/>
            <a:ext cx="401976" cy="363724"/>
          </a:xfrm>
          <a:custGeom>
            <a:avLst/>
            <a:gdLst>
              <a:gd name="connsiteX0" fmla="*/ 407586 w 606580"/>
              <a:gd name="connsiteY0" fmla="*/ 252695 h 548858"/>
              <a:gd name="connsiteX1" fmla="*/ 502285 w 606580"/>
              <a:gd name="connsiteY1" fmla="*/ 252695 h 548858"/>
              <a:gd name="connsiteX2" fmla="*/ 502285 w 606580"/>
              <a:gd name="connsiteY2" fmla="*/ 346759 h 548858"/>
              <a:gd name="connsiteX3" fmla="*/ 407586 w 606580"/>
              <a:gd name="connsiteY3" fmla="*/ 346759 h 548858"/>
              <a:gd name="connsiteX4" fmla="*/ 104296 w 606580"/>
              <a:gd name="connsiteY4" fmla="*/ 205698 h 548858"/>
              <a:gd name="connsiteX5" fmla="*/ 199065 w 606580"/>
              <a:gd name="connsiteY5" fmla="*/ 205698 h 548858"/>
              <a:gd name="connsiteX6" fmla="*/ 199065 w 606580"/>
              <a:gd name="connsiteY6" fmla="*/ 346758 h 548858"/>
              <a:gd name="connsiteX7" fmla="*/ 104296 w 606580"/>
              <a:gd name="connsiteY7" fmla="*/ 346758 h 548858"/>
              <a:gd name="connsiteX8" fmla="*/ 255870 w 606580"/>
              <a:gd name="connsiteY8" fmla="*/ 96040 h 548858"/>
              <a:gd name="connsiteX9" fmla="*/ 350710 w 606580"/>
              <a:gd name="connsiteY9" fmla="*/ 96040 h 548858"/>
              <a:gd name="connsiteX10" fmla="*/ 350710 w 606580"/>
              <a:gd name="connsiteY10" fmla="*/ 346759 h 548858"/>
              <a:gd name="connsiteX11" fmla="*/ 255870 w 606580"/>
              <a:gd name="connsiteY11" fmla="*/ 346759 h 548858"/>
              <a:gd name="connsiteX12" fmla="*/ 37882 w 606580"/>
              <a:gd name="connsiteY12" fmla="*/ 37913 h 548858"/>
              <a:gd name="connsiteX13" fmla="*/ 37882 w 606580"/>
              <a:gd name="connsiteY13" fmla="*/ 405363 h 548858"/>
              <a:gd name="connsiteX14" fmla="*/ 568698 w 606580"/>
              <a:gd name="connsiteY14" fmla="*/ 405363 h 548858"/>
              <a:gd name="connsiteX15" fmla="*/ 568698 w 606580"/>
              <a:gd name="connsiteY15" fmla="*/ 37913 h 548858"/>
              <a:gd name="connsiteX16" fmla="*/ 18941 w 606580"/>
              <a:gd name="connsiteY16" fmla="*/ 0 h 548858"/>
              <a:gd name="connsiteX17" fmla="*/ 587639 w 606580"/>
              <a:gd name="connsiteY17" fmla="*/ 0 h 548858"/>
              <a:gd name="connsiteX18" fmla="*/ 606580 w 606580"/>
              <a:gd name="connsiteY18" fmla="*/ 18910 h 548858"/>
              <a:gd name="connsiteX19" fmla="*/ 606580 w 606580"/>
              <a:gd name="connsiteY19" fmla="*/ 424274 h 548858"/>
              <a:gd name="connsiteX20" fmla="*/ 587639 w 606580"/>
              <a:gd name="connsiteY20" fmla="*/ 443184 h 548858"/>
              <a:gd name="connsiteX21" fmla="*/ 322278 w 606580"/>
              <a:gd name="connsiteY21" fmla="*/ 443184 h 548858"/>
              <a:gd name="connsiteX22" fmla="*/ 322278 w 606580"/>
              <a:gd name="connsiteY22" fmla="*/ 511038 h 548858"/>
              <a:gd name="connsiteX23" fmla="*/ 450223 w 606580"/>
              <a:gd name="connsiteY23" fmla="*/ 511038 h 548858"/>
              <a:gd name="connsiteX24" fmla="*/ 450223 w 606580"/>
              <a:gd name="connsiteY24" fmla="*/ 548858 h 548858"/>
              <a:gd name="connsiteX25" fmla="*/ 156357 w 606580"/>
              <a:gd name="connsiteY25" fmla="*/ 548858 h 548858"/>
              <a:gd name="connsiteX26" fmla="*/ 156357 w 606580"/>
              <a:gd name="connsiteY26" fmla="*/ 511038 h 548858"/>
              <a:gd name="connsiteX27" fmla="*/ 284302 w 606580"/>
              <a:gd name="connsiteY27" fmla="*/ 511038 h 548858"/>
              <a:gd name="connsiteX28" fmla="*/ 284302 w 606580"/>
              <a:gd name="connsiteY28" fmla="*/ 443184 h 548858"/>
              <a:gd name="connsiteX29" fmla="*/ 18941 w 606580"/>
              <a:gd name="connsiteY29" fmla="*/ 443184 h 548858"/>
              <a:gd name="connsiteX30" fmla="*/ 0 w 606580"/>
              <a:gd name="connsiteY30" fmla="*/ 424274 h 548858"/>
              <a:gd name="connsiteX31" fmla="*/ 0 w 606580"/>
              <a:gd name="connsiteY31" fmla="*/ 18910 h 548858"/>
              <a:gd name="connsiteX32" fmla="*/ 18941 w 606580"/>
              <a:gd name="connsiteY32" fmla="*/ 0 h 548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06580" h="548858">
                <a:moveTo>
                  <a:pt x="407586" y="252695"/>
                </a:moveTo>
                <a:lnTo>
                  <a:pt x="502285" y="252695"/>
                </a:lnTo>
                <a:lnTo>
                  <a:pt x="502285" y="346759"/>
                </a:lnTo>
                <a:lnTo>
                  <a:pt x="407586" y="346759"/>
                </a:lnTo>
                <a:close/>
                <a:moveTo>
                  <a:pt x="104296" y="205698"/>
                </a:moveTo>
                <a:lnTo>
                  <a:pt x="199065" y="205698"/>
                </a:lnTo>
                <a:lnTo>
                  <a:pt x="199065" y="346758"/>
                </a:lnTo>
                <a:lnTo>
                  <a:pt x="104296" y="346758"/>
                </a:lnTo>
                <a:close/>
                <a:moveTo>
                  <a:pt x="255870" y="96040"/>
                </a:moveTo>
                <a:lnTo>
                  <a:pt x="350710" y="96040"/>
                </a:lnTo>
                <a:lnTo>
                  <a:pt x="350710" y="346759"/>
                </a:lnTo>
                <a:lnTo>
                  <a:pt x="255870" y="346759"/>
                </a:lnTo>
                <a:close/>
                <a:moveTo>
                  <a:pt x="37882" y="37913"/>
                </a:moveTo>
                <a:lnTo>
                  <a:pt x="37882" y="405363"/>
                </a:lnTo>
                <a:lnTo>
                  <a:pt x="568698" y="405363"/>
                </a:lnTo>
                <a:lnTo>
                  <a:pt x="568698" y="37913"/>
                </a:lnTo>
                <a:close/>
                <a:moveTo>
                  <a:pt x="18941" y="0"/>
                </a:moveTo>
                <a:lnTo>
                  <a:pt x="587639" y="0"/>
                </a:lnTo>
                <a:cubicBezTo>
                  <a:pt x="598038" y="0"/>
                  <a:pt x="606580" y="8528"/>
                  <a:pt x="606580" y="18910"/>
                </a:cubicBezTo>
                <a:lnTo>
                  <a:pt x="606580" y="424274"/>
                </a:lnTo>
                <a:cubicBezTo>
                  <a:pt x="606580" y="434656"/>
                  <a:pt x="598038" y="443184"/>
                  <a:pt x="587639" y="443184"/>
                </a:cubicBezTo>
                <a:lnTo>
                  <a:pt x="322278" y="443184"/>
                </a:lnTo>
                <a:lnTo>
                  <a:pt x="322278" y="511038"/>
                </a:lnTo>
                <a:lnTo>
                  <a:pt x="450223" y="511038"/>
                </a:lnTo>
                <a:lnTo>
                  <a:pt x="450223" y="548858"/>
                </a:lnTo>
                <a:lnTo>
                  <a:pt x="156357" y="548858"/>
                </a:lnTo>
                <a:lnTo>
                  <a:pt x="156357" y="511038"/>
                </a:lnTo>
                <a:lnTo>
                  <a:pt x="284302" y="511038"/>
                </a:lnTo>
                <a:lnTo>
                  <a:pt x="284302" y="443184"/>
                </a:lnTo>
                <a:lnTo>
                  <a:pt x="18941" y="443184"/>
                </a:lnTo>
                <a:cubicBezTo>
                  <a:pt x="8542" y="443184"/>
                  <a:pt x="0" y="434656"/>
                  <a:pt x="0" y="424274"/>
                </a:cubicBezTo>
                <a:lnTo>
                  <a:pt x="0" y="18910"/>
                </a:lnTo>
                <a:cubicBezTo>
                  <a:pt x="0" y="8528"/>
                  <a:pt x="8542" y="0"/>
                  <a:pt x="189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5" name="椭圆 28">
            <a:extLst>
              <a:ext uri="{FF2B5EF4-FFF2-40B4-BE49-F238E27FC236}">
                <a16:creationId xmlns:a16="http://schemas.microsoft.com/office/drawing/2014/main" id="{2190EA42-4336-4EAF-B80E-5F3A2A427C70}"/>
              </a:ext>
            </a:extLst>
          </p:cNvPr>
          <p:cNvSpPr/>
          <p:nvPr/>
        </p:nvSpPr>
        <p:spPr>
          <a:xfrm>
            <a:off x="9216582" y="3392825"/>
            <a:ext cx="388960" cy="401976"/>
          </a:xfrm>
          <a:custGeom>
            <a:avLst/>
            <a:gdLst>
              <a:gd name="T0" fmla="*/ 743 w 743"/>
              <a:gd name="T1" fmla="*/ 27 h 769"/>
              <a:gd name="T2" fmla="*/ 736 w 743"/>
              <a:gd name="T3" fmla="*/ 8 h 769"/>
              <a:gd name="T4" fmla="*/ 717 w 743"/>
              <a:gd name="T5" fmla="*/ 0 h 769"/>
              <a:gd name="T6" fmla="*/ 599 w 743"/>
              <a:gd name="T7" fmla="*/ 0 h 769"/>
              <a:gd name="T8" fmla="*/ 591 w 743"/>
              <a:gd name="T9" fmla="*/ 1 h 769"/>
              <a:gd name="T10" fmla="*/ 569 w 743"/>
              <a:gd name="T11" fmla="*/ 1 h 769"/>
              <a:gd name="T12" fmla="*/ 555 w 743"/>
              <a:gd name="T13" fmla="*/ 2 h 769"/>
              <a:gd name="T14" fmla="*/ 184 w 743"/>
              <a:gd name="T15" fmla="*/ 2 h 769"/>
              <a:gd name="T16" fmla="*/ 171 w 743"/>
              <a:gd name="T17" fmla="*/ 1 h 769"/>
              <a:gd name="T18" fmla="*/ 152 w 743"/>
              <a:gd name="T19" fmla="*/ 1 h 769"/>
              <a:gd name="T20" fmla="*/ 144 w 743"/>
              <a:gd name="T21" fmla="*/ 0 h 769"/>
              <a:gd name="T22" fmla="*/ 26 w 743"/>
              <a:gd name="T23" fmla="*/ 0 h 769"/>
              <a:gd name="T24" fmla="*/ 8 w 743"/>
              <a:gd name="T25" fmla="*/ 8 h 769"/>
              <a:gd name="T26" fmla="*/ 0 w 743"/>
              <a:gd name="T27" fmla="*/ 27 h 769"/>
              <a:gd name="T28" fmla="*/ 118 w 743"/>
              <a:gd name="T29" fmla="*/ 266 h 769"/>
              <a:gd name="T30" fmla="*/ 118 w 743"/>
              <a:gd name="T31" fmla="*/ 267 h 769"/>
              <a:gd name="T32" fmla="*/ 118 w 743"/>
              <a:gd name="T33" fmla="*/ 270 h 769"/>
              <a:gd name="T34" fmla="*/ 342 w 743"/>
              <a:gd name="T35" fmla="*/ 511 h 769"/>
              <a:gd name="T36" fmla="*/ 342 w 743"/>
              <a:gd name="T37" fmla="*/ 713 h 769"/>
              <a:gd name="T38" fmla="*/ 242 w 743"/>
              <a:gd name="T39" fmla="*/ 713 h 769"/>
              <a:gd name="T40" fmla="*/ 228 w 743"/>
              <a:gd name="T41" fmla="*/ 727 h 769"/>
              <a:gd name="T42" fmla="*/ 228 w 743"/>
              <a:gd name="T43" fmla="*/ 756 h 769"/>
              <a:gd name="T44" fmla="*/ 242 w 743"/>
              <a:gd name="T45" fmla="*/ 769 h 769"/>
              <a:gd name="T46" fmla="*/ 498 w 743"/>
              <a:gd name="T47" fmla="*/ 769 h 769"/>
              <a:gd name="T48" fmla="*/ 511 w 743"/>
              <a:gd name="T49" fmla="*/ 756 h 769"/>
              <a:gd name="T50" fmla="*/ 511 w 743"/>
              <a:gd name="T51" fmla="*/ 727 h 769"/>
              <a:gd name="T52" fmla="*/ 498 w 743"/>
              <a:gd name="T53" fmla="*/ 713 h 769"/>
              <a:gd name="T54" fmla="*/ 398 w 743"/>
              <a:gd name="T55" fmla="*/ 713 h 769"/>
              <a:gd name="T56" fmla="*/ 398 w 743"/>
              <a:gd name="T57" fmla="*/ 511 h 769"/>
              <a:gd name="T58" fmla="*/ 621 w 743"/>
              <a:gd name="T59" fmla="*/ 279 h 769"/>
              <a:gd name="T60" fmla="*/ 623 w 743"/>
              <a:gd name="T61" fmla="*/ 271 h 769"/>
              <a:gd name="T62" fmla="*/ 623 w 743"/>
              <a:gd name="T63" fmla="*/ 266 h 769"/>
              <a:gd name="T64" fmla="*/ 743 w 743"/>
              <a:gd name="T65" fmla="*/ 27 h 769"/>
              <a:gd name="T66" fmla="*/ 370 w 743"/>
              <a:gd name="T67" fmla="*/ 457 h 769"/>
              <a:gd name="T68" fmla="*/ 174 w 743"/>
              <a:gd name="T69" fmla="*/ 261 h 769"/>
              <a:gd name="T70" fmla="*/ 174 w 743"/>
              <a:gd name="T71" fmla="*/ 58 h 769"/>
              <a:gd name="T72" fmla="*/ 566 w 743"/>
              <a:gd name="T73" fmla="*/ 58 h 769"/>
              <a:gd name="T74" fmla="*/ 566 w 743"/>
              <a:gd name="T75" fmla="*/ 261 h 769"/>
              <a:gd name="T76" fmla="*/ 370 w 743"/>
              <a:gd name="T77" fmla="*/ 457 h 769"/>
              <a:gd name="T78" fmla="*/ 118 w 743"/>
              <a:gd name="T79" fmla="*/ 209 h 769"/>
              <a:gd name="T80" fmla="*/ 55 w 743"/>
              <a:gd name="T81" fmla="*/ 53 h 769"/>
              <a:gd name="T82" fmla="*/ 118 w 743"/>
              <a:gd name="T83" fmla="*/ 53 h 769"/>
              <a:gd name="T84" fmla="*/ 118 w 743"/>
              <a:gd name="T85" fmla="*/ 209 h 769"/>
              <a:gd name="T86" fmla="*/ 626 w 743"/>
              <a:gd name="T87" fmla="*/ 209 h 769"/>
              <a:gd name="T88" fmla="*/ 626 w 743"/>
              <a:gd name="T89" fmla="*/ 53 h 769"/>
              <a:gd name="T90" fmla="*/ 688 w 743"/>
              <a:gd name="T91" fmla="*/ 53 h 769"/>
              <a:gd name="T92" fmla="*/ 626 w 743"/>
              <a:gd name="T93" fmla="*/ 209 h 7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43" h="769">
                <a:moveTo>
                  <a:pt x="743" y="27"/>
                </a:moveTo>
                <a:cubicBezTo>
                  <a:pt x="743" y="20"/>
                  <a:pt x="741" y="13"/>
                  <a:pt x="736" y="8"/>
                </a:cubicBezTo>
                <a:cubicBezTo>
                  <a:pt x="731" y="3"/>
                  <a:pt x="724" y="0"/>
                  <a:pt x="717" y="0"/>
                </a:cubicBezTo>
                <a:lnTo>
                  <a:pt x="599" y="0"/>
                </a:lnTo>
                <a:cubicBezTo>
                  <a:pt x="596" y="0"/>
                  <a:pt x="594" y="0"/>
                  <a:pt x="591" y="1"/>
                </a:cubicBezTo>
                <a:lnTo>
                  <a:pt x="569" y="1"/>
                </a:lnTo>
                <a:cubicBezTo>
                  <a:pt x="565" y="1"/>
                  <a:pt x="560" y="1"/>
                  <a:pt x="555" y="2"/>
                </a:cubicBezTo>
                <a:lnTo>
                  <a:pt x="184" y="2"/>
                </a:lnTo>
                <a:cubicBezTo>
                  <a:pt x="179" y="1"/>
                  <a:pt x="175" y="1"/>
                  <a:pt x="171" y="1"/>
                </a:cubicBezTo>
                <a:lnTo>
                  <a:pt x="152" y="1"/>
                </a:lnTo>
                <a:cubicBezTo>
                  <a:pt x="149" y="0"/>
                  <a:pt x="147" y="0"/>
                  <a:pt x="144" y="0"/>
                </a:cubicBezTo>
                <a:lnTo>
                  <a:pt x="26" y="0"/>
                </a:lnTo>
                <a:cubicBezTo>
                  <a:pt x="19" y="0"/>
                  <a:pt x="13" y="3"/>
                  <a:pt x="8" y="8"/>
                </a:cubicBezTo>
                <a:cubicBezTo>
                  <a:pt x="2" y="13"/>
                  <a:pt x="0" y="20"/>
                  <a:pt x="0" y="27"/>
                </a:cubicBezTo>
                <a:cubicBezTo>
                  <a:pt x="0" y="36"/>
                  <a:pt x="3" y="239"/>
                  <a:pt x="118" y="266"/>
                </a:cubicBezTo>
                <a:lnTo>
                  <a:pt x="118" y="267"/>
                </a:lnTo>
                <a:cubicBezTo>
                  <a:pt x="118" y="268"/>
                  <a:pt x="118" y="269"/>
                  <a:pt x="118" y="270"/>
                </a:cubicBezTo>
                <a:cubicBezTo>
                  <a:pt x="123" y="394"/>
                  <a:pt x="220" y="497"/>
                  <a:pt x="342" y="511"/>
                </a:cubicBezTo>
                <a:lnTo>
                  <a:pt x="342" y="713"/>
                </a:lnTo>
                <a:lnTo>
                  <a:pt x="242" y="713"/>
                </a:lnTo>
                <a:cubicBezTo>
                  <a:pt x="234" y="713"/>
                  <a:pt x="228" y="719"/>
                  <a:pt x="228" y="727"/>
                </a:cubicBezTo>
                <a:lnTo>
                  <a:pt x="228" y="756"/>
                </a:lnTo>
                <a:cubicBezTo>
                  <a:pt x="228" y="763"/>
                  <a:pt x="234" y="769"/>
                  <a:pt x="242" y="769"/>
                </a:cubicBezTo>
                <a:lnTo>
                  <a:pt x="498" y="769"/>
                </a:lnTo>
                <a:cubicBezTo>
                  <a:pt x="505" y="769"/>
                  <a:pt x="511" y="763"/>
                  <a:pt x="511" y="756"/>
                </a:cubicBezTo>
                <a:lnTo>
                  <a:pt x="511" y="727"/>
                </a:lnTo>
                <a:cubicBezTo>
                  <a:pt x="511" y="719"/>
                  <a:pt x="505" y="713"/>
                  <a:pt x="498" y="713"/>
                </a:cubicBezTo>
                <a:lnTo>
                  <a:pt x="398" y="713"/>
                </a:lnTo>
                <a:lnTo>
                  <a:pt x="398" y="511"/>
                </a:lnTo>
                <a:cubicBezTo>
                  <a:pt x="519" y="498"/>
                  <a:pt x="612" y="401"/>
                  <a:pt x="621" y="279"/>
                </a:cubicBezTo>
                <a:cubicBezTo>
                  <a:pt x="622" y="277"/>
                  <a:pt x="623" y="274"/>
                  <a:pt x="623" y="271"/>
                </a:cubicBezTo>
                <a:lnTo>
                  <a:pt x="623" y="266"/>
                </a:lnTo>
                <a:cubicBezTo>
                  <a:pt x="740" y="242"/>
                  <a:pt x="743" y="36"/>
                  <a:pt x="743" y="27"/>
                </a:cubicBezTo>
                <a:close/>
                <a:moveTo>
                  <a:pt x="370" y="457"/>
                </a:moveTo>
                <a:cubicBezTo>
                  <a:pt x="262" y="457"/>
                  <a:pt x="174" y="369"/>
                  <a:pt x="174" y="261"/>
                </a:cubicBezTo>
                <a:lnTo>
                  <a:pt x="174" y="58"/>
                </a:lnTo>
                <a:lnTo>
                  <a:pt x="566" y="58"/>
                </a:lnTo>
                <a:lnTo>
                  <a:pt x="566" y="261"/>
                </a:lnTo>
                <a:cubicBezTo>
                  <a:pt x="566" y="369"/>
                  <a:pt x="478" y="457"/>
                  <a:pt x="370" y="457"/>
                </a:cubicBezTo>
                <a:close/>
                <a:moveTo>
                  <a:pt x="118" y="209"/>
                </a:moveTo>
                <a:cubicBezTo>
                  <a:pt x="73" y="184"/>
                  <a:pt x="59" y="98"/>
                  <a:pt x="55" y="53"/>
                </a:cubicBezTo>
                <a:lnTo>
                  <a:pt x="118" y="53"/>
                </a:lnTo>
                <a:lnTo>
                  <a:pt x="118" y="209"/>
                </a:lnTo>
                <a:close/>
                <a:moveTo>
                  <a:pt x="626" y="209"/>
                </a:moveTo>
                <a:lnTo>
                  <a:pt x="626" y="53"/>
                </a:lnTo>
                <a:lnTo>
                  <a:pt x="688" y="53"/>
                </a:lnTo>
                <a:cubicBezTo>
                  <a:pt x="684" y="98"/>
                  <a:pt x="670" y="184"/>
                  <a:pt x="626" y="2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椭圆 29">
            <a:extLst>
              <a:ext uri="{FF2B5EF4-FFF2-40B4-BE49-F238E27FC236}">
                <a16:creationId xmlns:a16="http://schemas.microsoft.com/office/drawing/2014/main" id="{1CB0004D-86DA-4445-AA09-7AFED46DCABC}"/>
              </a:ext>
            </a:extLst>
          </p:cNvPr>
          <p:cNvSpPr/>
          <p:nvPr/>
        </p:nvSpPr>
        <p:spPr>
          <a:xfrm>
            <a:off x="4246033" y="4136701"/>
            <a:ext cx="366600" cy="401976"/>
          </a:xfrm>
          <a:custGeom>
            <a:avLst/>
            <a:gdLst>
              <a:gd name="connsiteX0" fmla="*/ 257952 w 552598"/>
              <a:gd name="connsiteY0" fmla="*/ 238897 h 605921"/>
              <a:gd name="connsiteX1" fmla="*/ 252845 w 552598"/>
              <a:gd name="connsiteY1" fmla="*/ 243996 h 605921"/>
              <a:gd name="connsiteX2" fmla="*/ 252845 w 552598"/>
              <a:gd name="connsiteY2" fmla="*/ 308986 h 605921"/>
              <a:gd name="connsiteX3" fmla="*/ 228056 w 552598"/>
              <a:gd name="connsiteY3" fmla="*/ 308986 h 605921"/>
              <a:gd name="connsiteX4" fmla="*/ 225642 w 552598"/>
              <a:gd name="connsiteY4" fmla="*/ 314085 h 605921"/>
              <a:gd name="connsiteX5" fmla="*/ 273271 w 552598"/>
              <a:gd name="connsiteY5" fmla="*/ 372123 h 605921"/>
              <a:gd name="connsiteX6" fmla="*/ 279306 w 552598"/>
              <a:gd name="connsiteY6" fmla="*/ 372123 h 605921"/>
              <a:gd name="connsiteX7" fmla="*/ 327027 w 552598"/>
              <a:gd name="connsiteY7" fmla="*/ 314085 h 605921"/>
              <a:gd name="connsiteX8" fmla="*/ 324520 w 552598"/>
              <a:gd name="connsiteY8" fmla="*/ 308986 h 605921"/>
              <a:gd name="connsiteX9" fmla="*/ 299731 w 552598"/>
              <a:gd name="connsiteY9" fmla="*/ 308986 h 605921"/>
              <a:gd name="connsiteX10" fmla="*/ 299731 w 552598"/>
              <a:gd name="connsiteY10" fmla="*/ 243996 h 605921"/>
              <a:gd name="connsiteX11" fmla="*/ 294718 w 552598"/>
              <a:gd name="connsiteY11" fmla="*/ 238897 h 605921"/>
              <a:gd name="connsiteX12" fmla="*/ 260737 w 552598"/>
              <a:gd name="connsiteY12" fmla="*/ 130146 h 605921"/>
              <a:gd name="connsiteX13" fmla="*/ 291932 w 552598"/>
              <a:gd name="connsiteY13" fmla="*/ 130146 h 605921"/>
              <a:gd name="connsiteX14" fmla="*/ 303445 w 552598"/>
              <a:gd name="connsiteY14" fmla="*/ 141642 h 605921"/>
              <a:gd name="connsiteX15" fmla="*/ 303445 w 552598"/>
              <a:gd name="connsiteY15" fmla="*/ 167602 h 605921"/>
              <a:gd name="connsiteX16" fmla="*/ 353580 w 552598"/>
              <a:gd name="connsiteY16" fmla="*/ 188369 h 605921"/>
              <a:gd name="connsiteX17" fmla="*/ 371963 w 552598"/>
              <a:gd name="connsiteY17" fmla="*/ 170012 h 605921"/>
              <a:gd name="connsiteX18" fmla="*/ 388118 w 552598"/>
              <a:gd name="connsiteY18" fmla="*/ 170012 h 605921"/>
              <a:gd name="connsiteX19" fmla="*/ 410215 w 552598"/>
              <a:gd name="connsiteY19" fmla="*/ 192077 h 605921"/>
              <a:gd name="connsiteX20" fmla="*/ 410215 w 552598"/>
              <a:gd name="connsiteY20" fmla="*/ 208209 h 605921"/>
              <a:gd name="connsiteX21" fmla="*/ 391832 w 552598"/>
              <a:gd name="connsiteY21" fmla="*/ 226566 h 605921"/>
              <a:gd name="connsiteX22" fmla="*/ 412628 w 552598"/>
              <a:gd name="connsiteY22" fmla="*/ 276630 h 605921"/>
              <a:gd name="connsiteX23" fmla="*/ 438625 w 552598"/>
              <a:gd name="connsiteY23" fmla="*/ 276630 h 605921"/>
              <a:gd name="connsiteX24" fmla="*/ 450137 w 552598"/>
              <a:gd name="connsiteY24" fmla="*/ 288126 h 605921"/>
              <a:gd name="connsiteX25" fmla="*/ 450137 w 552598"/>
              <a:gd name="connsiteY25" fmla="*/ 319277 h 605921"/>
              <a:gd name="connsiteX26" fmla="*/ 438625 w 552598"/>
              <a:gd name="connsiteY26" fmla="*/ 330773 h 605921"/>
              <a:gd name="connsiteX27" fmla="*/ 412628 w 552598"/>
              <a:gd name="connsiteY27" fmla="*/ 330773 h 605921"/>
              <a:gd name="connsiteX28" fmla="*/ 391832 w 552598"/>
              <a:gd name="connsiteY28" fmla="*/ 380838 h 605921"/>
              <a:gd name="connsiteX29" fmla="*/ 410215 w 552598"/>
              <a:gd name="connsiteY29" fmla="*/ 399102 h 605921"/>
              <a:gd name="connsiteX30" fmla="*/ 410215 w 552598"/>
              <a:gd name="connsiteY30" fmla="*/ 415326 h 605921"/>
              <a:gd name="connsiteX31" fmla="*/ 388118 w 552598"/>
              <a:gd name="connsiteY31" fmla="*/ 437299 h 605921"/>
              <a:gd name="connsiteX32" fmla="*/ 371963 w 552598"/>
              <a:gd name="connsiteY32" fmla="*/ 437299 h 605921"/>
              <a:gd name="connsiteX33" fmla="*/ 353580 w 552598"/>
              <a:gd name="connsiteY33" fmla="*/ 419035 h 605921"/>
              <a:gd name="connsiteX34" fmla="*/ 303445 w 552598"/>
              <a:gd name="connsiteY34" fmla="*/ 439802 h 605921"/>
              <a:gd name="connsiteX35" fmla="*/ 303445 w 552598"/>
              <a:gd name="connsiteY35" fmla="*/ 465761 h 605921"/>
              <a:gd name="connsiteX36" fmla="*/ 291932 w 552598"/>
              <a:gd name="connsiteY36" fmla="*/ 477257 h 605921"/>
              <a:gd name="connsiteX37" fmla="*/ 260737 w 552598"/>
              <a:gd name="connsiteY37" fmla="*/ 477257 h 605921"/>
              <a:gd name="connsiteX38" fmla="*/ 249224 w 552598"/>
              <a:gd name="connsiteY38" fmla="*/ 465761 h 605921"/>
              <a:gd name="connsiteX39" fmla="*/ 249224 w 552598"/>
              <a:gd name="connsiteY39" fmla="*/ 439802 h 605921"/>
              <a:gd name="connsiteX40" fmla="*/ 199089 w 552598"/>
              <a:gd name="connsiteY40" fmla="*/ 419035 h 605921"/>
              <a:gd name="connsiteX41" fmla="*/ 180799 w 552598"/>
              <a:gd name="connsiteY41" fmla="*/ 437299 h 605921"/>
              <a:gd name="connsiteX42" fmla="*/ 164551 w 552598"/>
              <a:gd name="connsiteY42" fmla="*/ 437299 h 605921"/>
              <a:gd name="connsiteX43" fmla="*/ 142547 w 552598"/>
              <a:gd name="connsiteY43" fmla="*/ 415326 h 605921"/>
              <a:gd name="connsiteX44" fmla="*/ 142547 w 552598"/>
              <a:gd name="connsiteY44" fmla="*/ 399102 h 605921"/>
              <a:gd name="connsiteX45" fmla="*/ 160837 w 552598"/>
              <a:gd name="connsiteY45" fmla="*/ 380838 h 605921"/>
              <a:gd name="connsiteX46" fmla="*/ 140041 w 552598"/>
              <a:gd name="connsiteY46" fmla="*/ 330773 h 605921"/>
              <a:gd name="connsiteX47" fmla="*/ 114044 w 552598"/>
              <a:gd name="connsiteY47" fmla="*/ 330773 h 605921"/>
              <a:gd name="connsiteX48" fmla="*/ 102532 w 552598"/>
              <a:gd name="connsiteY48" fmla="*/ 319277 h 605921"/>
              <a:gd name="connsiteX49" fmla="*/ 102532 w 552598"/>
              <a:gd name="connsiteY49" fmla="*/ 288126 h 605921"/>
              <a:gd name="connsiteX50" fmla="*/ 114044 w 552598"/>
              <a:gd name="connsiteY50" fmla="*/ 276630 h 605921"/>
              <a:gd name="connsiteX51" fmla="*/ 140041 w 552598"/>
              <a:gd name="connsiteY51" fmla="*/ 276630 h 605921"/>
              <a:gd name="connsiteX52" fmla="*/ 160837 w 552598"/>
              <a:gd name="connsiteY52" fmla="*/ 226566 h 605921"/>
              <a:gd name="connsiteX53" fmla="*/ 142547 w 552598"/>
              <a:gd name="connsiteY53" fmla="*/ 208209 h 605921"/>
              <a:gd name="connsiteX54" fmla="*/ 142547 w 552598"/>
              <a:gd name="connsiteY54" fmla="*/ 192077 h 605921"/>
              <a:gd name="connsiteX55" fmla="*/ 164551 w 552598"/>
              <a:gd name="connsiteY55" fmla="*/ 170012 h 605921"/>
              <a:gd name="connsiteX56" fmla="*/ 180799 w 552598"/>
              <a:gd name="connsiteY56" fmla="*/ 170012 h 605921"/>
              <a:gd name="connsiteX57" fmla="*/ 199089 w 552598"/>
              <a:gd name="connsiteY57" fmla="*/ 188369 h 605921"/>
              <a:gd name="connsiteX58" fmla="*/ 249224 w 552598"/>
              <a:gd name="connsiteY58" fmla="*/ 167602 h 605921"/>
              <a:gd name="connsiteX59" fmla="*/ 249224 w 552598"/>
              <a:gd name="connsiteY59" fmla="*/ 141642 h 605921"/>
              <a:gd name="connsiteX60" fmla="*/ 260737 w 552598"/>
              <a:gd name="connsiteY60" fmla="*/ 130146 h 605921"/>
              <a:gd name="connsiteX61" fmla="*/ 438507 w 552598"/>
              <a:gd name="connsiteY61" fmla="*/ 79551 h 605921"/>
              <a:gd name="connsiteX62" fmla="*/ 552598 w 552598"/>
              <a:gd name="connsiteY62" fmla="*/ 302952 h 605921"/>
              <a:gd name="connsiteX63" fmla="*/ 276329 w 552598"/>
              <a:gd name="connsiteY63" fmla="*/ 578821 h 605921"/>
              <a:gd name="connsiteX64" fmla="*/ 276329 w 552598"/>
              <a:gd name="connsiteY64" fmla="*/ 602737 h 605921"/>
              <a:gd name="connsiteX65" fmla="*/ 271316 w 552598"/>
              <a:gd name="connsiteY65" fmla="*/ 605332 h 605921"/>
              <a:gd name="connsiteX66" fmla="*/ 206426 w 552598"/>
              <a:gd name="connsiteY66" fmla="*/ 560837 h 605921"/>
              <a:gd name="connsiteX67" fmla="*/ 206426 w 552598"/>
              <a:gd name="connsiteY67" fmla="*/ 555553 h 605921"/>
              <a:gd name="connsiteX68" fmla="*/ 271316 w 552598"/>
              <a:gd name="connsiteY68" fmla="*/ 511059 h 605921"/>
              <a:gd name="connsiteX69" fmla="*/ 276329 w 552598"/>
              <a:gd name="connsiteY69" fmla="*/ 513654 h 605921"/>
              <a:gd name="connsiteX70" fmla="*/ 276329 w 552598"/>
              <a:gd name="connsiteY70" fmla="*/ 537663 h 605921"/>
              <a:gd name="connsiteX71" fmla="*/ 511381 w 552598"/>
              <a:gd name="connsiteY71" fmla="*/ 302952 h 605921"/>
              <a:gd name="connsiteX72" fmla="*/ 414278 w 552598"/>
              <a:gd name="connsiteY72" fmla="*/ 112830 h 605921"/>
              <a:gd name="connsiteX73" fmla="*/ 281414 w 552598"/>
              <a:gd name="connsiteY73" fmla="*/ 589 h 605921"/>
              <a:gd name="connsiteX74" fmla="*/ 346313 w 552598"/>
              <a:gd name="connsiteY74" fmla="*/ 45086 h 605921"/>
              <a:gd name="connsiteX75" fmla="*/ 346313 w 552598"/>
              <a:gd name="connsiteY75" fmla="*/ 50277 h 605921"/>
              <a:gd name="connsiteX76" fmla="*/ 281414 w 552598"/>
              <a:gd name="connsiteY76" fmla="*/ 94775 h 605921"/>
              <a:gd name="connsiteX77" fmla="*/ 276308 w 552598"/>
              <a:gd name="connsiteY77" fmla="*/ 92179 h 605921"/>
              <a:gd name="connsiteX78" fmla="*/ 276308 w 552598"/>
              <a:gd name="connsiteY78" fmla="*/ 68262 h 605921"/>
              <a:gd name="connsiteX79" fmla="*/ 41223 w 552598"/>
              <a:gd name="connsiteY79" fmla="*/ 303077 h 605921"/>
              <a:gd name="connsiteX80" fmla="*/ 138432 w 552598"/>
              <a:gd name="connsiteY80" fmla="*/ 493302 h 605921"/>
              <a:gd name="connsiteX81" fmla="*/ 114200 w 552598"/>
              <a:gd name="connsiteY81" fmla="*/ 526582 h 605921"/>
              <a:gd name="connsiteX82" fmla="*/ 0 w 552598"/>
              <a:gd name="connsiteY82" fmla="*/ 303077 h 605921"/>
              <a:gd name="connsiteX83" fmla="*/ 276308 w 552598"/>
              <a:gd name="connsiteY83" fmla="*/ 27195 h 605921"/>
              <a:gd name="connsiteX84" fmla="*/ 276308 w 552598"/>
              <a:gd name="connsiteY84" fmla="*/ 3185 h 605921"/>
              <a:gd name="connsiteX85" fmla="*/ 281414 w 552598"/>
              <a:gd name="connsiteY85" fmla="*/ 589 h 605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552598" h="605921">
                <a:moveTo>
                  <a:pt x="257952" y="238897"/>
                </a:moveTo>
                <a:cubicBezTo>
                  <a:pt x="255074" y="238897"/>
                  <a:pt x="252845" y="241122"/>
                  <a:pt x="252845" y="243996"/>
                </a:cubicBezTo>
                <a:lnTo>
                  <a:pt x="252845" y="308986"/>
                </a:lnTo>
                <a:lnTo>
                  <a:pt x="228056" y="308986"/>
                </a:lnTo>
                <a:cubicBezTo>
                  <a:pt x="225364" y="308986"/>
                  <a:pt x="223878" y="311953"/>
                  <a:pt x="225642" y="314085"/>
                </a:cubicBezTo>
                <a:lnTo>
                  <a:pt x="273271" y="372123"/>
                </a:lnTo>
                <a:cubicBezTo>
                  <a:pt x="274849" y="373977"/>
                  <a:pt x="277727" y="373977"/>
                  <a:pt x="279306" y="372123"/>
                </a:cubicBezTo>
                <a:lnTo>
                  <a:pt x="327027" y="314085"/>
                </a:lnTo>
                <a:cubicBezTo>
                  <a:pt x="328605" y="311953"/>
                  <a:pt x="327213" y="308894"/>
                  <a:pt x="324520" y="308986"/>
                </a:cubicBezTo>
                <a:lnTo>
                  <a:pt x="299731" y="308986"/>
                </a:lnTo>
                <a:lnTo>
                  <a:pt x="299731" y="243996"/>
                </a:lnTo>
                <a:cubicBezTo>
                  <a:pt x="299731" y="241122"/>
                  <a:pt x="297503" y="238897"/>
                  <a:pt x="294718" y="238897"/>
                </a:cubicBezTo>
                <a:close/>
                <a:moveTo>
                  <a:pt x="260737" y="130146"/>
                </a:moveTo>
                <a:lnTo>
                  <a:pt x="291932" y="130146"/>
                </a:lnTo>
                <a:cubicBezTo>
                  <a:pt x="298431" y="130146"/>
                  <a:pt x="303445" y="135338"/>
                  <a:pt x="303445" y="141642"/>
                </a:cubicBezTo>
                <a:lnTo>
                  <a:pt x="303445" y="167602"/>
                </a:lnTo>
                <a:cubicBezTo>
                  <a:pt x="321642" y="171125"/>
                  <a:pt x="338632" y="178356"/>
                  <a:pt x="353580" y="188369"/>
                </a:cubicBezTo>
                <a:lnTo>
                  <a:pt x="371963" y="170012"/>
                </a:lnTo>
                <a:cubicBezTo>
                  <a:pt x="376420" y="165562"/>
                  <a:pt x="383661" y="165562"/>
                  <a:pt x="388118" y="170012"/>
                </a:cubicBezTo>
                <a:lnTo>
                  <a:pt x="410215" y="192077"/>
                </a:lnTo>
                <a:cubicBezTo>
                  <a:pt x="414671" y="196528"/>
                  <a:pt x="414671" y="203759"/>
                  <a:pt x="410215" y="208209"/>
                </a:cubicBezTo>
                <a:lnTo>
                  <a:pt x="391832" y="226566"/>
                </a:lnTo>
                <a:cubicBezTo>
                  <a:pt x="401859" y="241400"/>
                  <a:pt x="409100" y="258459"/>
                  <a:pt x="412628" y="276630"/>
                </a:cubicBezTo>
                <a:lnTo>
                  <a:pt x="438625" y="276630"/>
                </a:lnTo>
                <a:cubicBezTo>
                  <a:pt x="445124" y="276630"/>
                  <a:pt x="450137" y="281822"/>
                  <a:pt x="450137" y="288126"/>
                </a:cubicBezTo>
                <a:lnTo>
                  <a:pt x="450137" y="319277"/>
                </a:lnTo>
                <a:cubicBezTo>
                  <a:pt x="450137" y="325674"/>
                  <a:pt x="444938" y="330773"/>
                  <a:pt x="438625" y="330773"/>
                </a:cubicBezTo>
                <a:lnTo>
                  <a:pt x="412628" y="330773"/>
                </a:lnTo>
                <a:cubicBezTo>
                  <a:pt x="409100" y="348945"/>
                  <a:pt x="401859" y="365818"/>
                  <a:pt x="391832" y="380838"/>
                </a:cubicBezTo>
                <a:lnTo>
                  <a:pt x="410215" y="399102"/>
                </a:lnTo>
                <a:cubicBezTo>
                  <a:pt x="414671" y="403552"/>
                  <a:pt x="414671" y="410876"/>
                  <a:pt x="410215" y="415326"/>
                </a:cubicBezTo>
                <a:lnTo>
                  <a:pt x="388118" y="437299"/>
                </a:lnTo>
                <a:cubicBezTo>
                  <a:pt x="383661" y="441749"/>
                  <a:pt x="376420" y="441749"/>
                  <a:pt x="371963" y="437299"/>
                </a:cubicBezTo>
                <a:lnTo>
                  <a:pt x="353580" y="419035"/>
                </a:lnTo>
                <a:cubicBezTo>
                  <a:pt x="338725" y="429047"/>
                  <a:pt x="321642" y="436186"/>
                  <a:pt x="303445" y="439802"/>
                </a:cubicBezTo>
                <a:lnTo>
                  <a:pt x="303445" y="465761"/>
                </a:lnTo>
                <a:cubicBezTo>
                  <a:pt x="303445" y="472158"/>
                  <a:pt x="298246" y="477257"/>
                  <a:pt x="291932" y="477257"/>
                </a:cubicBezTo>
                <a:lnTo>
                  <a:pt x="260737" y="477257"/>
                </a:lnTo>
                <a:cubicBezTo>
                  <a:pt x="254331" y="477257"/>
                  <a:pt x="249224" y="472065"/>
                  <a:pt x="249224" y="465761"/>
                </a:cubicBezTo>
                <a:lnTo>
                  <a:pt x="249224" y="439802"/>
                </a:lnTo>
                <a:cubicBezTo>
                  <a:pt x="231027" y="436186"/>
                  <a:pt x="214130" y="429047"/>
                  <a:pt x="199089" y="419035"/>
                </a:cubicBezTo>
                <a:lnTo>
                  <a:pt x="180799" y="437299"/>
                </a:lnTo>
                <a:cubicBezTo>
                  <a:pt x="176342" y="441749"/>
                  <a:pt x="169008" y="441749"/>
                  <a:pt x="164551" y="437299"/>
                </a:cubicBezTo>
                <a:lnTo>
                  <a:pt x="142547" y="415326"/>
                </a:lnTo>
                <a:cubicBezTo>
                  <a:pt x="138091" y="410876"/>
                  <a:pt x="138091" y="403552"/>
                  <a:pt x="142547" y="399102"/>
                </a:cubicBezTo>
                <a:lnTo>
                  <a:pt x="160837" y="380838"/>
                </a:lnTo>
                <a:cubicBezTo>
                  <a:pt x="150810" y="366004"/>
                  <a:pt x="143661" y="348945"/>
                  <a:pt x="140041" y="330773"/>
                </a:cubicBezTo>
                <a:lnTo>
                  <a:pt x="114044" y="330773"/>
                </a:lnTo>
                <a:cubicBezTo>
                  <a:pt x="107638" y="330773"/>
                  <a:pt x="102532" y="325582"/>
                  <a:pt x="102532" y="319277"/>
                </a:cubicBezTo>
                <a:lnTo>
                  <a:pt x="102532" y="288126"/>
                </a:lnTo>
                <a:cubicBezTo>
                  <a:pt x="102532" y="281636"/>
                  <a:pt x="107731" y="276630"/>
                  <a:pt x="114044" y="276630"/>
                </a:cubicBezTo>
                <a:lnTo>
                  <a:pt x="140041" y="276630"/>
                </a:lnTo>
                <a:cubicBezTo>
                  <a:pt x="143661" y="258459"/>
                  <a:pt x="150810" y="241492"/>
                  <a:pt x="160837" y="226566"/>
                </a:cubicBezTo>
                <a:lnTo>
                  <a:pt x="142547" y="208209"/>
                </a:lnTo>
                <a:cubicBezTo>
                  <a:pt x="138091" y="203759"/>
                  <a:pt x="138091" y="196528"/>
                  <a:pt x="142547" y="192077"/>
                </a:cubicBezTo>
                <a:lnTo>
                  <a:pt x="164551" y="170012"/>
                </a:lnTo>
                <a:cubicBezTo>
                  <a:pt x="169008" y="165562"/>
                  <a:pt x="176342" y="165562"/>
                  <a:pt x="180799" y="170012"/>
                </a:cubicBezTo>
                <a:lnTo>
                  <a:pt x="199089" y="188369"/>
                </a:lnTo>
                <a:cubicBezTo>
                  <a:pt x="213944" y="178356"/>
                  <a:pt x="231027" y="171125"/>
                  <a:pt x="249224" y="167602"/>
                </a:cubicBezTo>
                <a:lnTo>
                  <a:pt x="249224" y="141642"/>
                </a:lnTo>
                <a:cubicBezTo>
                  <a:pt x="249224" y="135153"/>
                  <a:pt x="254424" y="130146"/>
                  <a:pt x="260737" y="130146"/>
                </a:cubicBezTo>
                <a:close/>
                <a:moveTo>
                  <a:pt x="438507" y="79551"/>
                </a:moveTo>
                <a:cubicBezTo>
                  <a:pt x="510081" y="131462"/>
                  <a:pt x="552598" y="214890"/>
                  <a:pt x="552598" y="302952"/>
                </a:cubicBezTo>
                <a:cubicBezTo>
                  <a:pt x="552598" y="455069"/>
                  <a:pt x="428760" y="578821"/>
                  <a:pt x="276329" y="578821"/>
                </a:cubicBezTo>
                <a:lnTo>
                  <a:pt x="276329" y="602737"/>
                </a:lnTo>
                <a:cubicBezTo>
                  <a:pt x="276329" y="605332"/>
                  <a:pt x="273358" y="606815"/>
                  <a:pt x="271316" y="605332"/>
                </a:cubicBezTo>
                <a:lnTo>
                  <a:pt x="206426" y="560837"/>
                </a:lnTo>
                <a:cubicBezTo>
                  <a:pt x="204569" y="559539"/>
                  <a:pt x="204569" y="556759"/>
                  <a:pt x="206426" y="555553"/>
                </a:cubicBezTo>
                <a:lnTo>
                  <a:pt x="271316" y="511059"/>
                </a:lnTo>
                <a:cubicBezTo>
                  <a:pt x="273544" y="509575"/>
                  <a:pt x="276329" y="511059"/>
                  <a:pt x="276329" y="513654"/>
                </a:cubicBezTo>
                <a:lnTo>
                  <a:pt x="276329" y="537663"/>
                </a:lnTo>
                <a:cubicBezTo>
                  <a:pt x="405923" y="537663"/>
                  <a:pt x="511381" y="432358"/>
                  <a:pt x="511381" y="302952"/>
                </a:cubicBezTo>
                <a:cubicBezTo>
                  <a:pt x="511381" y="228053"/>
                  <a:pt x="475176" y="156954"/>
                  <a:pt x="414278" y="112830"/>
                </a:cubicBezTo>
                <a:close/>
                <a:moveTo>
                  <a:pt x="281414" y="589"/>
                </a:moveTo>
                <a:lnTo>
                  <a:pt x="346313" y="45086"/>
                </a:lnTo>
                <a:cubicBezTo>
                  <a:pt x="348170" y="46384"/>
                  <a:pt x="348170" y="49072"/>
                  <a:pt x="346313" y="50277"/>
                </a:cubicBezTo>
                <a:lnTo>
                  <a:pt x="281414" y="94775"/>
                </a:lnTo>
                <a:cubicBezTo>
                  <a:pt x="279186" y="96258"/>
                  <a:pt x="276308" y="94775"/>
                  <a:pt x="276308" y="92179"/>
                </a:cubicBezTo>
                <a:lnTo>
                  <a:pt x="276308" y="68262"/>
                </a:lnTo>
                <a:cubicBezTo>
                  <a:pt x="146695" y="68262"/>
                  <a:pt x="41223" y="173665"/>
                  <a:pt x="41223" y="303077"/>
                </a:cubicBezTo>
                <a:cubicBezTo>
                  <a:pt x="41223" y="377980"/>
                  <a:pt x="77526" y="449176"/>
                  <a:pt x="138432" y="493302"/>
                </a:cubicBezTo>
                <a:lnTo>
                  <a:pt x="114200" y="526582"/>
                </a:lnTo>
                <a:cubicBezTo>
                  <a:pt x="42709" y="474762"/>
                  <a:pt x="0" y="391237"/>
                  <a:pt x="0" y="303077"/>
                </a:cubicBezTo>
                <a:cubicBezTo>
                  <a:pt x="0" y="150953"/>
                  <a:pt x="123948" y="27195"/>
                  <a:pt x="276308" y="27195"/>
                </a:cubicBezTo>
                <a:lnTo>
                  <a:pt x="276308" y="3185"/>
                </a:lnTo>
                <a:cubicBezTo>
                  <a:pt x="276308" y="589"/>
                  <a:pt x="279279" y="-894"/>
                  <a:pt x="281414" y="58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椭圆 30">
            <a:extLst>
              <a:ext uri="{FF2B5EF4-FFF2-40B4-BE49-F238E27FC236}">
                <a16:creationId xmlns:a16="http://schemas.microsoft.com/office/drawing/2014/main" id="{08E5A84F-C21C-42FE-A847-01E905FB66D2}"/>
              </a:ext>
            </a:extLst>
          </p:cNvPr>
          <p:cNvSpPr/>
          <p:nvPr/>
        </p:nvSpPr>
        <p:spPr>
          <a:xfrm>
            <a:off x="7585333" y="4136701"/>
            <a:ext cx="334575" cy="401976"/>
          </a:xfrm>
          <a:custGeom>
            <a:avLst/>
            <a:gdLst>
              <a:gd name="connsiteX0" fmla="*/ 166861 w 505460"/>
              <a:gd name="connsiteY0" fmla="*/ 355015 h 607286"/>
              <a:gd name="connsiteX1" fmla="*/ 421301 w 505460"/>
              <a:gd name="connsiteY1" fmla="*/ 355015 h 607286"/>
              <a:gd name="connsiteX2" fmla="*/ 438634 w 505460"/>
              <a:gd name="connsiteY2" fmla="*/ 372303 h 607286"/>
              <a:gd name="connsiteX3" fmla="*/ 421301 w 505460"/>
              <a:gd name="connsiteY3" fmla="*/ 389592 h 607286"/>
              <a:gd name="connsiteX4" fmla="*/ 166861 w 505460"/>
              <a:gd name="connsiteY4" fmla="*/ 389592 h 607286"/>
              <a:gd name="connsiteX5" fmla="*/ 149528 w 505460"/>
              <a:gd name="connsiteY5" fmla="*/ 372303 h 607286"/>
              <a:gd name="connsiteX6" fmla="*/ 166861 w 505460"/>
              <a:gd name="connsiteY6" fmla="*/ 355015 h 607286"/>
              <a:gd name="connsiteX7" fmla="*/ 166861 w 505460"/>
              <a:gd name="connsiteY7" fmla="*/ 272524 h 607286"/>
              <a:gd name="connsiteX8" fmla="*/ 421301 w 505460"/>
              <a:gd name="connsiteY8" fmla="*/ 272524 h 607286"/>
              <a:gd name="connsiteX9" fmla="*/ 438634 w 505460"/>
              <a:gd name="connsiteY9" fmla="*/ 289813 h 607286"/>
              <a:gd name="connsiteX10" fmla="*/ 421301 w 505460"/>
              <a:gd name="connsiteY10" fmla="*/ 307101 h 607286"/>
              <a:gd name="connsiteX11" fmla="*/ 166861 w 505460"/>
              <a:gd name="connsiteY11" fmla="*/ 307101 h 607286"/>
              <a:gd name="connsiteX12" fmla="*/ 149528 w 505460"/>
              <a:gd name="connsiteY12" fmla="*/ 289813 h 607286"/>
              <a:gd name="connsiteX13" fmla="*/ 166861 w 505460"/>
              <a:gd name="connsiteY13" fmla="*/ 272524 h 607286"/>
              <a:gd name="connsiteX14" fmla="*/ 166861 w 505460"/>
              <a:gd name="connsiteY14" fmla="*/ 190033 h 607286"/>
              <a:gd name="connsiteX15" fmla="*/ 421301 w 505460"/>
              <a:gd name="connsiteY15" fmla="*/ 190033 h 607286"/>
              <a:gd name="connsiteX16" fmla="*/ 438634 w 505460"/>
              <a:gd name="connsiteY16" fmla="*/ 207439 h 607286"/>
              <a:gd name="connsiteX17" fmla="*/ 421301 w 505460"/>
              <a:gd name="connsiteY17" fmla="*/ 224751 h 607286"/>
              <a:gd name="connsiteX18" fmla="*/ 166861 w 505460"/>
              <a:gd name="connsiteY18" fmla="*/ 224751 h 607286"/>
              <a:gd name="connsiteX19" fmla="*/ 149528 w 505460"/>
              <a:gd name="connsiteY19" fmla="*/ 207439 h 607286"/>
              <a:gd name="connsiteX20" fmla="*/ 166861 w 505460"/>
              <a:gd name="connsiteY20" fmla="*/ 190033 h 607286"/>
              <a:gd name="connsiteX21" fmla="*/ 166861 w 505460"/>
              <a:gd name="connsiteY21" fmla="*/ 107612 h 607286"/>
              <a:gd name="connsiteX22" fmla="*/ 421301 w 505460"/>
              <a:gd name="connsiteY22" fmla="*/ 107612 h 607286"/>
              <a:gd name="connsiteX23" fmla="*/ 438634 w 505460"/>
              <a:gd name="connsiteY23" fmla="*/ 124901 h 607286"/>
              <a:gd name="connsiteX24" fmla="*/ 421301 w 505460"/>
              <a:gd name="connsiteY24" fmla="*/ 142189 h 607286"/>
              <a:gd name="connsiteX25" fmla="*/ 166861 w 505460"/>
              <a:gd name="connsiteY25" fmla="*/ 142189 h 607286"/>
              <a:gd name="connsiteX26" fmla="*/ 149528 w 505460"/>
              <a:gd name="connsiteY26" fmla="*/ 124901 h 607286"/>
              <a:gd name="connsiteX27" fmla="*/ 166861 w 505460"/>
              <a:gd name="connsiteY27" fmla="*/ 107612 h 607286"/>
              <a:gd name="connsiteX28" fmla="*/ 43330 w 505460"/>
              <a:gd name="connsiteY28" fmla="*/ 105635 h 607286"/>
              <a:gd name="connsiteX29" fmla="*/ 34664 w 505460"/>
              <a:gd name="connsiteY29" fmla="*/ 114289 h 607286"/>
              <a:gd name="connsiteX30" fmla="*/ 34664 w 505460"/>
              <a:gd name="connsiteY30" fmla="*/ 563922 h 607286"/>
              <a:gd name="connsiteX31" fmla="*/ 43330 w 505460"/>
              <a:gd name="connsiteY31" fmla="*/ 572576 h 607286"/>
              <a:gd name="connsiteX32" fmla="*/ 379237 w 505460"/>
              <a:gd name="connsiteY32" fmla="*/ 572576 h 607286"/>
              <a:gd name="connsiteX33" fmla="*/ 387903 w 505460"/>
              <a:gd name="connsiteY33" fmla="*/ 563922 h 607286"/>
              <a:gd name="connsiteX34" fmla="*/ 387903 w 505460"/>
              <a:gd name="connsiteY34" fmla="*/ 536267 h 607286"/>
              <a:gd name="connsiteX35" fmla="*/ 126223 w 505460"/>
              <a:gd name="connsiteY35" fmla="*/ 536267 h 607286"/>
              <a:gd name="connsiteX36" fmla="*/ 82799 w 505460"/>
              <a:gd name="connsiteY36" fmla="*/ 492997 h 607286"/>
              <a:gd name="connsiteX37" fmla="*/ 82799 w 505460"/>
              <a:gd name="connsiteY37" fmla="*/ 105635 h 607286"/>
              <a:gd name="connsiteX38" fmla="*/ 126223 w 505460"/>
              <a:gd name="connsiteY38" fmla="*/ 34616 h 607286"/>
              <a:gd name="connsiteX39" fmla="*/ 117557 w 505460"/>
              <a:gd name="connsiteY39" fmla="*/ 43270 h 607286"/>
              <a:gd name="connsiteX40" fmla="*/ 117557 w 505460"/>
              <a:gd name="connsiteY40" fmla="*/ 492997 h 607286"/>
              <a:gd name="connsiteX41" fmla="*/ 126223 w 505460"/>
              <a:gd name="connsiteY41" fmla="*/ 501651 h 607286"/>
              <a:gd name="connsiteX42" fmla="*/ 462130 w 505460"/>
              <a:gd name="connsiteY42" fmla="*/ 501651 h 607286"/>
              <a:gd name="connsiteX43" fmla="*/ 470796 w 505460"/>
              <a:gd name="connsiteY43" fmla="*/ 492997 h 607286"/>
              <a:gd name="connsiteX44" fmla="*/ 470796 w 505460"/>
              <a:gd name="connsiteY44" fmla="*/ 43270 h 607286"/>
              <a:gd name="connsiteX45" fmla="*/ 462130 w 505460"/>
              <a:gd name="connsiteY45" fmla="*/ 34616 h 607286"/>
              <a:gd name="connsiteX46" fmla="*/ 126223 w 505460"/>
              <a:gd name="connsiteY46" fmla="*/ 0 h 607286"/>
              <a:gd name="connsiteX47" fmla="*/ 462130 w 505460"/>
              <a:gd name="connsiteY47" fmla="*/ 0 h 607286"/>
              <a:gd name="connsiteX48" fmla="*/ 505460 w 505460"/>
              <a:gd name="connsiteY48" fmla="*/ 43270 h 607286"/>
              <a:gd name="connsiteX49" fmla="*/ 505460 w 505460"/>
              <a:gd name="connsiteY49" fmla="*/ 492997 h 607286"/>
              <a:gd name="connsiteX50" fmla="*/ 462130 w 505460"/>
              <a:gd name="connsiteY50" fmla="*/ 536267 h 607286"/>
              <a:gd name="connsiteX51" fmla="*/ 422661 w 505460"/>
              <a:gd name="connsiteY51" fmla="*/ 536267 h 607286"/>
              <a:gd name="connsiteX52" fmla="*/ 422661 w 505460"/>
              <a:gd name="connsiteY52" fmla="*/ 563922 h 607286"/>
              <a:gd name="connsiteX53" fmla="*/ 379237 w 505460"/>
              <a:gd name="connsiteY53" fmla="*/ 607286 h 607286"/>
              <a:gd name="connsiteX54" fmla="*/ 43330 w 505460"/>
              <a:gd name="connsiteY54" fmla="*/ 607286 h 607286"/>
              <a:gd name="connsiteX55" fmla="*/ 0 w 505460"/>
              <a:gd name="connsiteY55" fmla="*/ 563922 h 607286"/>
              <a:gd name="connsiteX56" fmla="*/ 0 w 505460"/>
              <a:gd name="connsiteY56" fmla="*/ 114289 h 607286"/>
              <a:gd name="connsiteX57" fmla="*/ 43330 w 505460"/>
              <a:gd name="connsiteY57" fmla="*/ 70925 h 607286"/>
              <a:gd name="connsiteX58" fmla="*/ 82799 w 505460"/>
              <a:gd name="connsiteY58" fmla="*/ 70925 h 607286"/>
              <a:gd name="connsiteX59" fmla="*/ 82799 w 505460"/>
              <a:gd name="connsiteY59" fmla="*/ 43270 h 607286"/>
              <a:gd name="connsiteX60" fmla="*/ 126223 w 505460"/>
              <a:gd name="connsiteY60" fmla="*/ 0 h 607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505460" h="607286">
                <a:moveTo>
                  <a:pt x="166861" y="355015"/>
                </a:moveTo>
                <a:lnTo>
                  <a:pt x="421301" y="355015"/>
                </a:lnTo>
                <a:cubicBezTo>
                  <a:pt x="430910" y="355015"/>
                  <a:pt x="438634" y="362720"/>
                  <a:pt x="438634" y="372303"/>
                </a:cubicBezTo>
                <a:cubicBezTo>
                  <a:pt x="438634" y="381793"/>
                  <a:pt x="430910" y="389592"/>
                  <a:pt x="421301" y="389592"/>
                </a:cubicBezTo>
                <a:lnTo>
                  <a:pt x="166861" y="389592"/>
                </a:lnTo>
                <a:cubicBezTo>
                  <a:pt x="157253" y="389592"/>
                  <a:pt x="149528" y="381887"/>
                  <a:pt x="149528" y="372303"/>
                </a:cubicBezTo>
                <a:cubicBezTo>
                  <a:pt x="149528" y="362720"/>
                  <a:pt x="157253" y="355015"/>
                  <a:pt x="166861" y="355015"/>
                </a:cubicBezTo>
                <a:close/>
                <a:moveTo>
                  <a:pt x="166861" y="272524"/>
                </a:moveTo>
                <a:lnTo>
                  <a:pt x="421301" y="272524"/>
                </a:lnTo>
                <a:cubicBezTo>
                  <a:pt x="430910" y="272524"/>
                  <a:pt x="438634" y="280229"/>
                  <a:pt x="438634" y="289813"/>
                </a:cubicBezTo>
                <a:cubicBezTo>
                  <a:pt x="438634" y="299396"/>
                  <a:pt x="430910" y="307101"/>
                  <a:pt x="421301" y="307101"/>
                </a:cubicBezTo>
                <a:lnTo>
                  <a:pt x="166861" y="307101"/>
                </a:lnTo>
                <a:cubicBezTo>
                  <a:pt x="157253" y="307101"/>
                  <a:pt x="149528" y="299396"/>
                  <a:pt x="149528" y="289813"/>
                </a:cubicBezTo>
                <a:cubicBezTo>
                  <a:pt x="149528" y="280229"/>
                  <a:pt x="157253" y="272524"/>
                  <a:pt x="166861" y="272524"/>
                </a:cubicBezTo>
                <a:close/>
                <a:moveTo>
                  <a:pt x="166861" y="190033"/>
                </a:moveTo>
                <a:lnTo>
                  <a:pt x="421301" y="190033"/>
                </a:lnTo>
                <a:cubicBezTo>
                  <a:pt x="430910" y="190033"/>
                  <a:pt x="438634" y="197842"/>
                  <a:pt x="438634" y="207439"/>
                </a:cubicBezTo>
                <a:cubicBezTo>
                  <a:pt x="438634" y="216942"/>
                  <a:pt x="430910" y="224751"/>
                  <a:pt x="421301" y="224751"/>
                </a:cubicBezTo>
                <a:lnTo>
                  <a:pt x="166861" y="224751"/>
                </a:lnTo>
                <a:cubicBezTo>
                  <a:pt x="157253" y="224751"/>
                  <a:pt x="149528" y="216942"/>
                  <a:pt x="149528" y="207439"/>
                </a:cubicBezTo>
                <a:cubicBezTo>
                  <a:pt x="149528" y="197842"/>
                  <a:pt x="157253" y="190033"/>
                  <a:pt x="166861" y="190033"/>
                </a:cubicBezTo>
                <a:close/>
                <a:moveTo>
                  <a:pt x="166861" y="107612"/>
                </a:moveTo>
                <a:lnTo>
                  <a:pt x="421301" y="107612"/>
                </a:lnTo>
                <a:cubicBezTo>
                  <a:pt x="430910" y="107612"/>
                  <a:pt x="438634" y="115317"/>
                  <a:pt x="438634" y="124901"/>
                </a:cubicBezTo>
                <a:cubicBezTo>
                  <a:pt x="438634" y="134484"/>
                  <a:pt x="430910" y="142189"/>
                  <a:pt x="421301" y="142189"/>
                </a:cubicBezTo>
                <a:lnTo>
                  <a:pt x="166861" y="142189"/>
                </a:lnTo>
                <a:cubicBezTo>
                  <a:pt x="157253" y="142189"/>
                  <a:pt x="149528" y="134484"/>
                  <a:pt x="149528" y="124901"/>
                </a:cubicBezTo>
                <a:cubicBezTo>
                  <a:pt x="149528" y="115317"/>
                  <a:pt x="157253" y="107612"/>
                  <a:pt x="166861" y="107612"/>
                </a:cubicBezTo>
                <a:close/>
                <a:moveTo>
                  <a:pt x="43330" y="105635"/>
                </a:moveTo>
                <a:cubicBezTo>
                  <a:pt x="38526" y="105635"/>
                  <a:pt x="34664" y="109492"/>
                  <a:pt x="34664" y="114289"/>
                </a:cubicBezTo>
                <a:lnTo>
                  <a:pt x="34664" y="563922"/>
                </a:lnTo>
                <a:cubicBezTo>
                  <a:pt x="34664" y="568719"/>
                  <a:pt x="38526" y="572576"/>
                  <a:pt x="43330" y="572576"/>
                </a:cubicBezTo>
                <a:lnTo>
                  <a:pt x="379237" y="572576"/>
                </a:lnTo>
                <a:cubicBezTo>
                  <a:pt x="384041" y="572576"/>
                  <a:pt x="387903" y="568719"/>
                  <a:pt x="387903" y="563922"/>
                </a:cubicBezTo>
                <a:lnTo>
                  <a:pt x="387903" y="536267"/>
                </a:lnTo>
                <a:lnTo>
                  <a:pt x="126223" y="536267"/>
                </a:lnTo>
                <a:cubicBezTo>
                  <a:pt x="102297" y="536267"/>
                  <a:pt x="82799" y="516889"/>
                  <a:pt x="82799" y="492997"/>
                </a:cubicBezTo>
                <a:lnTo>
                  <a:pt x="82799" y="105635"/>
                </a:lnTo>
                <a:close/>
                <a:moveTo>
                  <a:pt x="126223" y="34616"/>
                </a:moveTo>
                <a:cubicBezTo>
                  <a:pt x="121419" y="34616"/>
                  <a:pt x="117557" y="38567"/>
                  <a:pt x="117557" y="43270"/>
                </a:cubicBezTo>
                <a:lnTo>
                  <a:pt x="117557" y="492997"/>
                </a:lnTo>
                <a:cubicBezTo>
                  <a:pt x="117557" y="497794"/>
                  <a:pt x="121419" y="501651"/>
                  <a:pt x="126223" y="501651"/>
                </a:cubicBezTo>
                <a:lnTo>
                  <a:pt x="462130" y="501651"/>
                </a:lnTo>
                <a:cubicBezTo>
                  <a:pt x="466840" y="501651"/>
                  <a:pt x="470796" y="497794"/>
                  <a:pt x="470796" y="492997"/>
                </a:cubicBezTo>
                <a:lnTo>
                  <a:pt x="470796" y="43270"/>
                </a:lnTo>
                <a:cubicBezTo>
                  <a:pt x="470796" y="38567"/>
                  <a:pt x="466840" y="34616"/>
                  <a:pt x="462130" y="34616"/>
                </a:cubicBezTo>
                <a:close/>
                <a:moveTo>
                  <a:pt x="126223" y="0"/>
                </a:moveTo>
                <a:lnTo>
                  <a:pt x="462130" y="0"/>
                </a:lnTo>
                <a:cubicBezTo>
                  <a:pt x="485961" y="0"/>
                  <a:pt x="505460" y="19472"/>
                  <a:pt x="505460" y="43270"/>
                </a:cubicBezTo>
                <a:lnTo>
                  <a:pt x="505460" y="492997"/>
                </a:lnTo>
                <a:cubicBezTo>
                  <a:pt x="505460" y="516889"/>
                  <a:pt x="485961" y="536267"/>
                  <a:pt x="462130" y="536267"/>
                </a:cubicBezTo>
                <a:lnTo>
                  <a:pt x="422661" y="536267"/>
                </a:lnTo>
                <a:lnTo>
                  <a:pt x="422661" y="563922"/>
                </a:lnTo>
                <a:cubicBezTo>
                  <a:pt x="422661" y="587815"/>
                  <a:pt x="403163" y="607286"/>
                  <a:pt x="379237" y="607286"/>
                </a:cubicBezTo>
                <a:lnTo>
                  <a:pt x="43330" y="607286"/>
                </a:lnTo>
                <a:cubicBezTo>
                  <a:pt x="19404" y="607286"/>
                  <a:pt x="0" y="587815"/>
                  <a:pt x="0" y="563922"/>
                </a:cubicBezTo>
                <a:lnTo>
                  <a:pt x="0" y="114289"/>
                </a:lnTo>
                <a:cubicBezTo>
                  <a:pt x="0" y="90397"/>
                  <a:pt x="19404" y="70925"/>
                  <a:pt x="43330" y="70925"/>
                </a:cubicBezTo>
                <a:lnTo>
                  <a:pt x="82799" y="70925"/>
                </a:lnTo>
                <a:lnTo>
                  <a:pt x="82799" y="43270"/>
                </a:lnTo>
                <a:cubicBezTo>
                  <a:pt x="82799" y="19472"/>
                  <a:pt x="102297" y="0"/>
                  <a:pt x="1262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E4B79E32-B0A1-4CC3-B73A-0F85CB33E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2071230">
            <a:off x="-429180" y="369860"/>
            <a:ext cx="858360" cy="917994"/>
          </a:xfrm>
          <a:prstGeom prst="rect">
            <a:avLst/>
          </a:prstGeom>
        </p:spPr>
      </p:pic>
      <p:sp>
        <p:nvSpPr>
          <p:cNvPr id="29" name="矩形 28">
            <a:extLst>
              <a:ext uri="{FF2B5EF4-FFF2-40B4-BE49-F238E27FC236}">
                <a16:creationId xmlns:a16="http://schemas.microsoft.com/office/drawing/2014/main" id="{80FBFAA4-A0CB-443B-9DC9-C23C0BF98E29}"/>
              </a:ext>
            </a:extLst>
          </p:cNvPr>
          <p:cNvSpPr/>
          <p:nvPr/>
        </p:nvSpPr>
        <p:spPr>
          <a:xfrm>
            <a:off x="1968623" y="534627"/>
            <a:ext cx="3655039" cy="646331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667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Geometr415 Blk BT" panose="020B0802020204020303" pitchFamily="34" charset="0"/>
              </a:rPr>
              <a:t>DAZZLE COLOR</a:t>
            </a:r>
          </a:p>
        </p:txBody>
      </p:sp>
      <p:sp>
        <p:nvSpPr>
          <p:cNvPr id="30" name="图文框 29">
            <a:extLst>
              <a:ext uri="{FF2B5EF4-FFF2-40B4-BE49-F238E27FC236}">
                <a16:creationId xmlns:a16="http://schemas.microsoft.com/office/drawing/2014/main" id="{4858C488-FB5E-4513-BAB0-9B16E5A134D9}"/>
              </a:ext>
            </a:extLst>
          </p:cNvPr>
          <p:cNvSpPr/>
          <p:nvPr/>
        </p:nvSpPr>
        <p:spPr>
          <a:xfrm>
            <a:off x="1794470" y="496214"/>
            <a:ext cx="3947923" cy="726310"/>
          </a:xfrm>
          <a:prstGeom prst="frame">
            <a:avLst>
              <a:gd name="adj1" fmla="val 322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6D3B460C-5CFE-49E4-8500-85B0B68F253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66"/>
          <a:stretch/>
        </p:blipFill>
        <p:spPr>
          <a:xfrm rot="5400000" flipH="1" flipV="1">
            <a:off x="314718" y="-314718"/>
            <a:ext cx="1287854" cy="1917290"/>
          </a:xfrm>
          <a:prstGeom prst="rect">
            <a:avLst/>
          </a:prstGeom>
        </p:spPr>
      </p:pic>
      <p:grpSp>
        <p:nvGrpSpPr>
          <p:cNvPr id="33" name="组合 32">
            <a:extLst>
              <a:ext uri="{FF2B5EF4-FFF2-40B4-BE49-F238E27FC236}">
                <a16:creationId xmlns:a16="http://schemas.microsoft.com/office/drawing/2014/main" id="{C869ADB6-EE1A-4045-A6AB-3FE769BBF742}"/>
              </a:ext>
            </a:extLst>
          </p:cNvPr>
          <p:cNvGrpSpPr>
            <a:grpSpLocks/>
          </p:cNvGrpSpPr>
          <p:nvPr/>
        </p:nvGrpSpPr>
        <p:grpSpPr bwMode="auto">
          <a:xfrm>
            <a:off x="1743367" y="4341633"/>
            <a:ext cx="2048642" cy="1078102"/>
            <a:chOff x="4079735" y="4539852"/>
            <a:chExt cx="2048642" cy="1079503"/>
          </a:xfrm>
        </p:grpSpPr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26F24958-3D9B-4324-86CE-E7FE6FD11FB3}"/>
                </a:ext>
              </a:extLst>
            </p:cNvPr>
            <p:cNvSpPr txBox="1"/>
            <p:nvPr/>
          </p:nvSpPr>
          <p:spPr>
            <a:xfrm>
              <a:off x="4079735" y="4836522"/>
              <a:ext cx="2048642" cy="78283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</a:t>
              </a: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1E0FE92F-B897-4820-BD6D-8E585DD5E787}"/>
                </a:ext>
              </a:extLst>
            </p:cNvPr>
            <p:cNvSpPr txBox="1"/>
            <p:nvPr/>
          </p:nvSpPr>
          <p:spPr>
            <a:xfrm>
              <a:off x="4079735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1D2274F4-3DB8-4952-A183-A1ACE7D13B29}"/>
              </a:ext>
            </a:extLst>
          </p:cNvPr>
          <p:cNvGrpSpPr>
            <a:grpSpLocks/>
          </p:cNvGrpSpPr>
          <p:nvPr/>
        </p:nvGrpSpPr>
        <p:grpSpPr bwMode="auto">
          <a:xfrm>
            <a:off x="5071679" y="4341633"/>
            <a:ext cx="2048642" cy="1078102"/>
            <a:chOff x="4079735" y="4539852"/>
            <a:chExt cx="2048642" cy="1079503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8809858F-D195-45C9-94A8-DFE46CD6AEE9}"/>
                </a:ext>
              </a:extLst>
            </p:cNvPr>
            <p:cNvSpPr txBox="1"/>
            <p:nvPr/>
          </p:nvSpPr>
          <p:spPr>
            <a:xfrm>
              <a:off x="4079735" y="4836522"/>
              <a:ext cx="2048642" cy="78283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CAF5BC47-E943-4C30-8B4C-5D08063C2E6F}"/>
                </a:ext>
              </a:extLst>
            </p:cNvPr>
            <p:cNvSpPr txBox="1"/>
            <p:nvPr/>
          </p:nvSpPr>
          <p:spPr>
            <a:xfrm>
              <a:off x="4079735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84952A9C-471B-4C87-A99C-88F467FE1318}"/>
              </a:ext>
            </a:extLst>
          </p:cNvPr>
          <p:cNvGrpSpPr>
            <a:grpSpLocks/>
          </p:cNvGrpSpPr>
          <p:nvPr/>
        </p:nvGrpSpPr>
        <p:grpSpPr bwMode="auto">
          <a:xfrm>
            <a:off x="8386741" y="4341633"/>
            <a:ext cx="2048642" cy="1078102"/>
            <a:chOff x="4079735" y="4539852"/>
            <a:chExt cx="2048642" cy="1079503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700709E5-18AB-40C4-AD69-0F72210EB897}"/>
                </a:ext>
              </a:extLst>
            </p:cNvPr>
            <p:cNvSpPr txBox="1"/>
            <p:nvPr/>
          </p:nvSpPr>
          <p:spPr>
            <a:xfrm>
              <a:off x="4079735" y="4836522"/>
              <a:ext cx="2048642" cy="78283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CF3498FE-D25C-4C34-9792-B6D54D61F9ED}"/>
                </a:ext>
              </a:extLst>
            </p:cNvPr>
            <p:cNvSpPr txBox="1"/>
            <p:nvPr/>
          </p:nvSpPr>
          <p:spPr>
            <a:xfrm>
              <a:off x="4079735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D3AE0436-AF77-4337-8C98-D6B3F8FB2BFF}"/>
              </a:ext>
            </a:extLst>
          </p:cNvPr>
          <p:cNvGrpSpPr>
            <a:grpSpLocks/>
          </p:cNvGrpSpPr>
          <p:nvPr/>
        </p:nvGrpSpPr>
        <p:grpSpPr bwMode="auto">
          <a:xfrm>
            <a:off x="3405012" y="2390337"/>
            <a:ext cx="2048642" cy="1078102"/>
            <a:chOff x="4079735" y="4539852"/>
            <a:chExt cx="2048642" cy="1079503"/>
          </a:xfrm>
        </p:grpSpPr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177E0EBA-8914-46CF-B8F5-48F0C7A42B32}"/>
                </a:ext>
              </a:extLst>
            </p:cNvPr>
            <p:cNvSpPr txBox="1"/>
            <p:nvPr/>
          </p:nvSpPr>
          <p:spPr>
            <a:xfrm>
              <a:off x="4079735" y="4836522"/>
              <a:ext cx="2048642" cy="78283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</a:t>
              </a: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7BBA1CBB-FB72-4819-AA62-D90DECD7AE71}"/>
                </a:ext>
              </a:extLst>
            </p:cNvPr>
            <p:cNvSpPr txBox="1"/>
            <p:nvPr/>
          </p:nvSpPr>
          <p:spPr>
            <a:xfrm>
              <a:off x="4079735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7EDF5A1D-9F4A-4C5A-919C-7B285FBE343A}"/>
              </a:ext>
            </a:extLst>
          </p:cNvPr>
          <p:cNvGrpSpPr>
            <a:grpSpLocks/>
          </p:cNvGrpSpPr>
          <p:nvPr/>
        </p:nvGrpSpPr>
        <p:grpSpPr bwMode="auto">
          <a:xfrm>
            <a:off x="6728299" y="2390337"/>
            <a:ext cx="2048642" cy="1078102"/>
            <a:chOff x="4079735" y="4539852"/>
            <a:chExt cx="2048642" cy="1079503"/>
          </a:xfrm>
        </p:grpSpPr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7E1ADD2D-6D96-4905-97E4-4199714BFC4A}"/>
                </a:ext>
              </a:extLst>
            </p:cNvPr>
            <p:cNvSpPr txBox="1"/>
            <p:nvPr/>
          </p:nvSpPr>
          <p:spPr>
            <a:xfrm>
              <a:off x="4079735" y="4836522"/>
              <a:ext cx="2048642" cy="78283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internetThis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 creative, </a:t>
              </a: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AAB0C3E3-CA00-4BAB-99FC-79EF6C2D55F3}"/>
                </a:ext>
              </a:extLst>
            </p:cNvPr>
            <p:cNvSpPr txBox="1"/>
            <p:nvPr/>
          </p:nvSpPr>
          <p:spPr>
            <a:xfrm>
              <a:off x="4079735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43099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500"/>
                            </p:stCondLst>
                            <p:childTnLst>
                              <p:par>
                                <p:cTn id="5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000"/>
                            </p:stCondLst>
                            <p:childTnLst>
                              <p:par>
                                <p:cTn id="6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500"/>
                            </p:stCondLst>
                            <p:childTnLst>
                              <p:par>
                                <p:cTn id="7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7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1EE82A0C-4318-44B9-933B-0713E6D1D0DD}"/>
              </a:ext>
            </a:extLst>
          </p:cNvPr>
          <p:cNvGrpSpPr/>
          <p:nvPr/>
        </p:nvGrpSpPr>
        <p:grpSpPr>
          <a:xfrm>
            <a:off x="1573915" y="2408271"/>
            <a:ext cx="5795506" cy="3256024"/>
            <a:chOff x="1099563" y="2037210"/>
            <a:chExt cx="6664329" cy="3744146"/>
          </a:xfrm>
        </p:grpSpPr>
        <p:sp>
          <p:nvSpPr>
            <p:cNvPr id="2" name="菱形 1">
              <a:extLst>
                <a:ext uri="{FF2B5EF4-FFF2-40B4-BE49-F238E27FC236}">
                  <a16:creationId xmlns:a16="http://schemas.microsoft.com/office/drawing/2014/main" id="{02A6497B-C59A-4F2A-AD9A-B1481F4E6E3E}"/>
                </a:ext>
              </a:extLst>
            </p:cNvPr>
            <p:cNvSpPr/>
            <p:nvPr/>
          </p:nvSpPr>
          <p:spPr>
            <a:xfrm>
              <a:off x="1099563" y="2037210"/>
              <a:ext cx="3744149" cy="3744146"/>
            </a:xfrm>
            <a:prstGeom prst="diamond">
              <a:avLst/>
            </a:prstGeom>
            <a:blipFill>
              <a:blip r:embed="rId3"/>
              <a:srcRect/>
              <a:stretch>
                <a:fillRect l="-25098" r="-2490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任意多边形 4">
              <a:extLst>
                <a:ext uri="{FF2B5EF4-FFF2-40B4-BE49-F238E27FC236}">
                  <a16:creationId xmlns:a16="http://schemas.microsoft.com/office/drawing/2014/main" id="{F9FA1040-1C6D-4D63-B655-D051FAFFE16A}"/>
                </a:ext>
              </a:extLst>
            </p:cNvPr>
            <p:cNvSpPr/>
            <p:nvPr/>
          </p:nvSpPr>
          <p:spPr>
            <a:xfrm>
              <a:off x="4019744" y="2037210"/>
              <a:ext cx="3744148" cy="3744146"/>
            </a:xfrm>
            <a:custGeom>
              <a:avLst/>
              <a:gdLst>
                <a:gd name="connsiteX0" fmla="*/ 1872074 w 3744148"/>
                <a:gd name="connsiteY0" fmla="*/ 273460 h 3744146"/>
                <a:gd name="connsiteX1" fmla="*/ 273460 w 3744148"/>
                <a:gd name="connsiteY1" fmla="*/ 1872073 h 3744146"/>
                <a:gd name="connsiteX2" fmla="*/ 1872074 w 3744148"/>
                <a:gd name="connsiteY2" fmla="*/ 3470686 h 3744146"/>
                <a:gd name="connsiteX3" fmla="*/ 3470688 w 3744148"/>
                <a:gd name="connsiteY3" fmla="*/ 1872073 h 3744146"/>
                <a:gd name="connsiteX4" fmla="*/ 1872074 w 3744148"/>
                <a:gd name="connsiteY4" fmla="*/ 0 h 3744146"/>
                <a:gd name="connsiteX5" fmla="*/ 3744148 w 3744148"/>
                <a:gd name="connsiteY5" fmla="*/ 1872073 h 3744146"/>
                <a:gd name="connsiteX6" fmla="*/ 1872074 w 3744148"/>
                <a:gd name="connsiteY6" fmla="*/ 3744146 h 3744146"/>
                <a:gd name="connsiteX7" fmla="*/ 0 w 3744148"/>
                <a:gd name="connsiteY7" fmla="*/ 1872073 h 3744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44148" h="3744146">
                  <a:moveTo>
                    <a:pt x="1872074" y="273460"/>
                  </a:moveTo>
                  <a:lnTo>
                    <a:pt x="273460" y="1872073"/>
                  </a:lnTo>
                  <a:lnTo>
                    <a:pt x="1872074" y="3470686"/>
                  </a:lnTo>
                  <a:lnTo>
                    <a:pt x="3470688" y="1872073"/>
                  </a:lnTo>
                  <a:close/>
                  <a:moveTo>
                    <a:pt x="1872074" y="0"/>
                  </a:moveTo>
                  <a:lnTo>
                    <a:pt x="3744148" y="1872073"/>
                  </a:lnTo>
                  <a:lnTo>
                    <a:pt x="1872074" y="3744146"/>
                  </a:lnTo>
                  <a:lnTo>
                    <a:pt x="0" y="1872073"/>
                  </a:lnTo>
                  <a:close/>
                </a:path>
              </a:pathLst>
            </a:custGeom>
            <a:gradFill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菱形 3">
              <a:extLst>
                <a:ext uri="{FF2B5EF4-FFF2-40B4-BE49-F238E27FC236}">
                  <a16:creationId xmlns:a16="http://schemas.microsoft.com/office/drawing/2014/main" id="{888075A2-5E62-4C19-A765-DDF18205272F}"/>
                </a:ext>
              </a:extLst>
            </p:cNvPr>
            <p:cNvSpPr/>
            <p:nvPr/>
          </p:nvSpPr>
          <p:spPr>
            <a:xfrm>
              <a:off x="4750404" y="2767870"/>
              <a:ext cx="2282828" cy="2282826"/>
            </a:xfrm>
            <a:prstGeom prst="diamond">
              <a:avLst/>
            </a:prstGeom>
            <a:blipFill>
              <a:blip r:embed="rId4"/>
              <a:srcRect/>
              <a:stretch>
                <a:fillRect l="-25160" r="-24840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任意多边形 6">
              <a:extLst>
                <a:ext uri="{FF2B5EF4-FFF2-40B4-BE49-F238E27FC236}">
                  <a16:creationId xmlns:a16="http://schemas.microsoft.com/office/drawing/2014/main" id="{4710E8F9-7C48-4FBC-91B7-A3C69619654D}"/>
                </a:ext>
              </a:extLst>
            </p:cNvPr>
            <p:cNvSpPr/>
            <p:nvPr/>
          </p:nvSpPr>
          <p:spPr>
            <a:xfrm>
              <a:off x="1544473" y="2482120"/>
              <a:ext cx="2854328" cy="2854326"/>
            </a:xfrm>
            <a:custGeom>
              <a:avLst/>
              <a:gdLst>
                <a:gd name="connsiteX0" fmla="*/ 1872074 w 3744148"/>
                <a:gd name="connsiteY0" fmla="*/ 273460 h 3744146"/>
                <a:gd name="connsiteX1" fmla="*/ 273460 w 3744148"/>
                <a:gd name="connsiteY1" fmla="*/ 1872073 h 3744146"/>
                <a:gd name="connsiteX2" fmla="*/ 1872074 w 3744148"/>
                <a:gd name="connsiteY2" fmla="*/ 3470686 h 3744146"/>
                <a:gd name="connsiteX3" fmla="*/ 3470688 w 3744148"/>
                <a:gd name="connsiteY3" fmla="*/ 1872073 h 3744146"/>
                <a:gd name="connsiteX4" fmla="*/ 1872074 w 3744148"/>
                <a:gd name="connsiteY4" fmla="*/ 0 h 3744146"/>
                <a:gd name="connsiteX5" fmla="*/ 3744148 w 3744148"/>
                <a:gd name="connsiteY5" fmla="*/ 1872073 h 3744146"/>
                <a:gd name="connsiteX6" fmla="*/ 1872074 w 3744148"/>
                <a:gd name="connsiteY6" fmla="*/ 3744146 h 3744146"/>
                <a:gd name="connsiteX7" fmla="*/ 0 w 3744148"/>
                <a:gd name="connsiteY7" fmla="*/ 1872073 h 3744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44148" h="3744146">
                  <a:moveTo>
                    <a:pt x="1872074" y="273460"/>
                  </a:moveTo>
                  <a:lnTo>
                    <a:pt x="273460" y="1872073"/>
                  </a:lnTo>
                  <a:lnTo>
                    <a:pt x="1872074" y="3470686"/>
                  </a:lnTo>
                  <a:lnTo>
                    <a:pt x="3470688" y="1872073"/>
                  </a:lnTo>
                  <a:close/>
                  <a:moveTo>
                    <a:pt x="1872074" y="0"/>
                  </a:moveTo>
                  <a:lnTo>
                    <a:pt x="3744148" y="1872073"/>
                  </a:lnTo>
                  <a:lnTo>
                    <a:pt x="1872074" y="3744146"/>
                  </a:lnTo>
                  <a:lnTo>
                    <a:pt x="0" y="1872073"/>
                  </a:lnTo>
                  <a:close/>
                </a:path>
              </a:pathLst>
            </a:custGeom>
            <a:gradFill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5" name="图片 14">
            <a:extLst>
              <a:ext uri="{FF2B5EF4-FFF2-40B4-BE49-F238E27FC236}">
                <a16:creationId xmlns:a16="http://schemas.microsoft.com/office/drawing/2014/main" id="{A34011D9-718F-4495-8547-C371A0EB7E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2071230">
            <a:off x="-429180" y="369860"/>
            <a:ext cx="858360" cy="917994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FBCFA393-B247-4CF6-837F-B621F413BFE8}"/>
              </a:ext>
            </a:extLst>
          </p:cNvPr>
          <p:cNvSpPr/>
          <p:nvPr/>
        </p:nvSpPr>
        <p:spPr>
          <a:xfrm>
            <a:off x="1968623" y="534627"/>
            <a:ext cx="3655039" cy="646331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667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Geometr415 Blk BT" panose="020B0802020204020303" pitchFamily="34" charset="0"/>
              </a:rPr>
              <a:t>DAZZLE COLOR</a:t>
            </a:r>
          </a:p>
        </p:txBody>
      </p:sp>
      <p:sp>
        <p:nvSpPr>
          <p:cNvPr id="17" name="图文框 16">
            <a:extLst>
              <a:ext uri="{FF2B5EF4-FFF2-40B4-BE49-F238E27FC236}">
                <a16:creationId xmlns:a16="http://schemas.microsoft.com/office/drawing/2014/main" id="{D9D7EF26-0B57-4F8E-B02D-AA5A23B20BDE}"/>
              </a:ext>
            </a:extLst>
          </p:cNvPr>
          <p:cNvSpPr/>
          <p:nvPr/>
        </p:nvSpPr>
        <p:spPr>
          <a:xfrm>
            <a:off x="1794470" y="496214"/>
            <a:ext cx="3947923" cy="726310"/>
          </a:xfrm>
          <a:prstGeom prst="frame">
            <a:avLst>
              <a:gd name="adj1" fmla="val 322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BAA77D3C-C266-40C5-A982-9F8791281E1C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66"/>
          <a:stretch/>
        </p:blipFill>
        <p:spPr>
          <a:xfrm rot="5400000" flipH="1" flipV="1">
            <a:off x="314718" y="-314718"/>
            <a:ext cx="1287854" cy="1917290"/>
          </a:xfrm>
          <a:prstGeom prst="rect">
            <a:avLst/>
          </a:prstGeom>
        </p:spPr>
      </p:pic>
      <p:grpSp>
        <p:nvGrpSpPr>
          <p:cNvPr id="20" name="组合 19">
            <a:extLst>
              <a:ext uri="{FF2B5EF4-FFF2-40B4-BE49-F238E27FC236}">
                <a16:creationId xmlns:a16="http://schemas.microsoft.com/office/drawing/2014/main" id="{24539ED3-7656-47A6-96CC-F0341CE69E42}"/>
              </a:ext>
            </a:extLst>
          </p:cNvPr>
          <p:cNvGrpSpPr>
            <a:grpSpLocks/>
          </p:cNvGrpSpPr>
          <p:nvPr/>
        </p:nvGrpSpPr>
        <p:grpSpPr bwMode="auto">
          <a:xfrm>
            <a:off x="7769543" y="2593665"/>
            <a:ext cx="3066413" cy="657025"/>
            <a:chOff x="3639003" y="4539852"/>
            <a:chExt cx="3066413" cy="657879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18B3F316-EE84-46B7-96C9-DBD5D737347F}"/>
                </a:ext>
              </a:extLst>
            </p:cNvPr>
            <p:cNvSpPr txBox="1"/>
            <p:nvPr/>
          </p:nvSpPr>
          <p:spPr>
            <a:xfrm>
              <a:off x="3639003" y="4836522"/>
              <a:ext cx="3066413" cy="36120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DD47AB85-52D1-4EB9-9B8C-5F723390F9D2}"/>
                </a:ext>
              </a:extLst>
            </p:cNvPr>
            <p:cNvSpPr txBox="1"/>
            <p:nvPr/>
          </p:nvSpPr>
          <p:spPr>
            <a:xfrm>
              <a:off x="3639003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5116616B-E0AA-407C-B2DD-A1BC70C15083}"/>
              </a:ext>
            </a:extLst>
          </p:cNvPr>
          <p:cNvGrpSpPr>
            <a:grpSpLocks/>
          </p:cNvGrpSpPr>
          <p:nvPr/>
        </p:nvGrpSpPr>
        <p:grpSpPr bwMode="auto">
          <a:xfrm>
            <a:off x="7769543" y="3710521"/>
            <a:ext cx="3066413" cy="657025"/>
            <a:chOff x="3639003" y="4539852"/>
            <a:chExt cx="3066413" cy="657879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8BEAC428-8FDC-47DE-B62F-383FCC237F93}"/>
                </a:ext>
              </a:extLst>
            </p:cNvPr>
            <p:cNvSpPr txBox="1"/>
            <p:nvPr/>
          </p:nvSpPr>
          <p:spPr>
            <a:xfrm>
              <a:off x="3639003" y="4836522"/>
              <a:ext cx="3066413" cy="36120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D3E8CFFF-6437-4C9A-8E2D-CE42C1B58298}"/>
                </a:ext>
              </a:extLst>
            </p:cNvPr>
            <p:cNvSpPr txBox="1"/>
            <p:nvPr/>
          </p:nvSpPr>
          <p:spPr>
            <a:xfrm>
              <a:off x="3639003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A2A348B5-59E8-48CE-A977-00C381FA235A}"/>
              </a:ext>
            </a:extLst>
          </p:cNvPr>
          <p:cNvGrpSpPr>
            <a:grpSpLocks/>
          </p:cNvGrpSpPr>
          <p:nvPr/>
        </p:nvGrpSpPr>
        <p:grpSpPr bwMode="auto">
          <a:xfrm>
            <a:off x="7769543" y="4827377"/>
            <a:ext cx="3066413" cy="657025"/>
            <a:chOff x="3639003" y="4539852"/>
            <a:chExt cx="3066413" cy="657879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F8A542E1-3FB9-4A1F-821E-6142FFAB3DA7}"/>
                </a:ext>
              </a:extLst>
            </p:cNvPr>
            <p:cNvSpPr txBox="1"/>
            <p:nvPr/>
          </p:nvSpPr>
          <p:spPr>
            <a:xfrm>
              <a:off x="3639003" y="4836522"/>
              <a:ext cx="3066413" cy="36120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12A27C3-947A-434E-A815-38B12A6D07AF}"/>
                </a:ext>
              </a:extLst>
            </p:cNvPr>
            <p:cNvSpPr txBox="1"/>
            <p:nvPr/>
          </p:nvSpPr>
          <p:spPr>
            <a:xfrm>
              <a:off x="3639003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88072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>
            <a:extLst>
              <a:ext uri="{FF2B5EF4-FFF2-40B4-BE49-F238E27FC236}">
                <a16:creationId xmlns:a16="http://schemas.microsoft.com/office/drawing/2014/main" id="{3E5076FC-3C7F-499C-8A2B-2AC9F5684CCA}"/>
              </a:ext>
            </a:extLst>
          </p:cNvPr>
          <p:cNvGrpSpPr/>
          <p:nvPr/>
        </p:nvGrpSpPr>
        <p:grpSpPr>
          <a:xfrm>
            <a:off x="4824396" y="2463800"/>
            <a:ext cx="2543208" cy="3411895"/>
            <a:chOff x="4824396" y="2463800"/>
            <a:chExt cx="2543208" cy="3411895"/>
          </a:xfrm>
        </p:grpSpPr>
        <p:sp>
          <p:nvSpPr>
            <p:cNvPr id="3" name="Freeform: Shape 1">
              <a:extLst>
                <a:ext uri="{FF2B5EF4-FFF2-40B4-BE49-F238E27FC236}">
                  <a16:creationId xmlns:a16="http://schemas.microsoft.com/office/drawing/2014/main" id="{F19C4797-21D2-4C64-962D-789E80D8A276}"/>
                </a:ext>
              </a:extLst>
            </p:cNvPr>
            <p:cNvSpPr/>
            <p:nvPr/>
          </p:nvSpPr>
          <p:spPr>
            <a:xfrm rot="14400000" flipH="1">
              <a:off x="6095741" y="4666298"/>
              <a:ext cx="1289338" cy="1129456"/>
            </a:xfrm>
            <a:custGeom>
              <a:avLst/>
              <a:gdLst/>
              <a:ahLst/>
              <a:cxnLst/>
              <a:rect l="l" t="t" r="r" b="b"/>
              <a:pathLst>
                <a:path w="1902750" h="1666803">
                  <a:moveTo>
                    <a:pt x="0" y="0"/>
                  </a:moveTo>
                  <a:cubicBezTo>
                    <a:pt x="435283" y="-435283"/>
                    <a:pt x="1141015" y="-435283"/>
                    <a:pt x="1576298" y="0"/>
                  </a:cubicBezTo>
                  <a:cubicBezTo>
                    <a:pt x="2011020" y="434721"/>
                    <a:pt x="2011581" y="1139195"/>
                    <a:pt x="1577897" y="1574529"/>
                  </a:cubicBezTo>
                  <a:lnTo>
                    <a:pt x="1670171" y="1666803"/>
                  </a:lnTo>
                  <a:lnTo>
                    <a:pt x="1310131" y="1666803"/>
                  </a:lnTo>
                  <a:lnTo>
                    <a:pt x="1310131" y="1306763"/>
                  </a:lnTo>
                  <a:lnTo>
                    <a:pt x="1411850" y="1408482"/>
                  </a:lnTo>
                  <a:cubicBezTo>
                    <a:pt x="1753828" y="1064853"/>
                    <a:pt x="1753267" y="509063"/>
                    <a:pt x="1410251" y="166047"/>
                  </a:cubicBezTo>
                  <a:cubicBezTo>
                    <a:pt x="1066674" y="-177531"/>
                    <a:pt x="509625" y="-177531"/>
                    <a:pt x="166047" y="166047"/>
                  </a:cubicBezTo>
                  <a:cubicBezTo>
                    <a:pt x="-177530" y="509624"/>
                    <a:pt x="-177530" y="1066673"/>
                    <a:pt x="166047" y="1410251"/>
                  </a:cubicBezTo>
                  <a:lnTo>
                    <a:pt x="0" y="1576298"/>
                  </a:lnTo>
                  <a:cubicBezTo>
                    <a:pt x="-435283" y="1141015"/>
                    <a:pt x="-435283" y="435283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4" name="Freeform: Shape 2">
              <a:extLst>
                <a:ext uri="{FF2B5EF4-FFF2-40B4-BE49-F238E27FC236}">
                  <a16:creationId xmlns:a16="http://schemas.microsoft.com/office/drawing/2014/main" id="{F4A237AC-1CF5-4B7D-97E1-76A8E258AFBE}"/>
                </a:ext>
              </a:extLst>
            </p:cNvPr>
            <p:cNvSpPr/>
            <p:nvPr/>
          </p:nvSpPr>
          <p:spPr>
            <a:xfrm rot="900000">
              <a:off x="6078266" y="3410261"/>
              <a:ext cx="1289338" cy="1129457"/>
            </a:xfrm>
            <a:custGeom>
              <a:avLst/>
              <a:gdLst/>
              <a:ahLst/>
              <a:cxnLst/>
              <a:rect l="l" t="t" r="r" b="b"/>
              <a:pathLst>
                <a:path w="1902750" h="1666803">
                  <a:moveTo>
                    <a:pt x="0" y="0"/>
                  </a:moveTo>
                  <a:cubicBezTo>
                    <a:pt x="435283" y="-435283"/>
                    <a:pt x="1141015" y="-435283"/>
                    <a:pt x="1576298" y="0"/>
                  </a:cubicBezTo>
                  <a:cubicBezTo>
                    <a:pt x="2011020" y="434721"/>
                    <a:pt x="2011581" y="1139195"/>
                    <a:pt x="1577897" y="1574529"/>
                  </a:cubicBezTo>
                  <a:lnTo>
                    <a:pt x="1670171" y="1666803"/>
                  </a:lnTo>
                  <a:lnTo>
                    <a:pt x="1310131" y="1666803"/>
                  </a:lnTo>
                  <a:lnTo>
                    <a:pt x="1310131" y="1306763"/>
                  </a:lnTo>
                  <a:lnTo>
                    <a:pt x="1411850" y="1408482"/>
                  </a:lnTo>
                  <a:cubicBezTo>
                    <a:pt x="1753828" y="1064853"/>
                    <a:pt x="1753267" y="509063"/>
                    <a:pt x="1410251" y="166047"/>
                  </a:cubicBezTo>
                  <a:cubicBezTo>
                    <a:pt x="1066674" y="-177531"/>
                    <a:pt x="509625" y="-177531"/>
                    <a:pt x="166047" y="166047"/>
                  </a:cubicBezTo>
                  <a:cubicBezTo>
                    <a:pt x="-177530" y="509624"/>
                    <a:pt x="-177530" y="1066673"/>
                    <a:pt x="166047" y="1410251"/>
                  </a:cubicBezTo>
                  <a:lnTo>
                    <a:pt x="0" y="1576298"/>
                  </a:lnTo>
                  <a:cubicBezTo>
                    <a:pt x="-435283" y="1141015"/>
                    <a:pt x="-435283" y="435283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" name="Freeform: Shape 3">
              <a:extLst>
                <a:ext uri="{FF2B5EF4-FFF2-40B4-BE49-F238E27FC236}">
                  <a16:creationId xmlns:a16="http://schemas.microsoft.com/office/drawing/2014/main" id="{1EF90187-1E12-449A-AF2C-51E8910444A4}"/>
                </a:ext>
              </a:extLst>
            </p:cNvPr>
            <p:cNvSpPr/>
            <p:nvPr/>
          </p:nvSpPr>
          <p:spPr>
            <a:xfrm rot="14400000" flipH="1">
              <a:off x="4844610" y="3721311"/>
              <a:ext cx="1289338" cy="1129456"/>
            </a:xfrm>
            <a:custGeom>
              <a:avLst/>
              <a:gdLst/>
              <a:ahLst/>
              <a:cxnLst/>
              <a:rect l="l" t="t" r="r" b="b"/>
              <a:pathLst>
                <a:path w="1902750" h="1666803">
                  <a:moveTo>
                    <a:pt x="0" y="0"/>
                  </a:moveTo>
                  <a:cubicBezTo>
                    <a:pt x="435283" y="-435283"/>
                    <a:pt x="1141015" y="-435283"/>
                    <a:pt x="1576298" y="0"/>
                  </a:cubicBezTo>
                  <a:cubicBezTo>
                    <a:pt x="2011020" y="434721"/>
                    <a:pt x="2011581" y="1139195"/>
                    <a:pt x="1577897" y="1574529"/>
                  </a:cubicBezTo>
                  <a:lnTo>
                    <a:pt x="1670171" y="1666803"/>
                  </a:lnTo>
                  <a:lnTo>
                    <a:pt x="1310131" y="1666803"/>
                  </a:lnTo>
                  <a:lnTo>
                    <a:pt x="1310131" y="1306763"/>
                  </a:lnTo>
                  <a:lnTo>
                    <a:pt x="1411850" y="1408482"/>
                  </a:lnTo>
                  <a:cubicBezTo>
                    <a:pt x="1753828" y="1064853"/>
                    <a:pt x="1753267" y="509063"/>
                    <a:pt x="1410251" y="166047"/>
                  </a:cubicBezTo>
                  <a:cubicBezTo>
                    <a:pt x="1066674" y="-177531"/>
                    <a:pt x="509625" y="-177531"/>
                    <a:pt x="166047" y="166047"/>
                  </a:cubicBezTo>
                  <a:cubicBezTo>
                    <a:pt x="-177530" y="509624"/>
                    <a:pt x="-177530" y="1066673"/>
                    <a:pt x="166047" y="1410251"/>
                  </a:cubicBezTo>
                  <a:lnTo>
                    <a:pt x="0" y="1576298"/>
                  </a:lnTo>
                  <a:cubicBezTo>
                    <a:pt x="-435283" y="1141015"/>
                    <a:pt x="-435283" y="435283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6" name="Freeform: Shape 4">
              <a:extLst>
                <a:ext uri="{FF2B5EF4-FFF2-40B4-BE49-F238E27FC236}">
                  <a16:creationId xmlns:a16="http://schemas.microsoft.com/office/drawing/2014/main" id="{E9BFE87B-0D00-49AA-8507-A63434FC98D4}"/>
                </a:ext>
              </a:extLst>
            </p:cNvPr>
            <p:cNvSpPr/>
            <p:nvPr/>
          </p:nvSpPr>
          <p:spPr>
            <a:xfrm rot="900000">
              <a:off x="4824396" y="2463800"/>
              <a:ext cx="1289338" cy="1129457"/>
            </a:xfrm>
            <a:custGeom>
              <a:avLst/>
              <a:gdLst/>
              <a:ahLst/>
              <a:cxnLst/>
              <a:rect l="l" t="t" r="r" b="b"/>
              <a:pathLst>
                <a:path w="1902750" h="1666803">
                  <a:moveTo>
                    <a:pt x="0" y="0"/>
                  </a:moveTo>
                  <a:cubicBezTo>
                    <a:pt x="435283" y="-435283"/>
                    <a:pt x="1141015" y="-435283"/>
                    <a:pt x="1576298" y="0"/>
                  </a:cubicBezTo>
                  <a:cubicBezTo>
                    <a:pt x="2011020" y="434721"/>
                    <a:pt x="2011581" y="1139195"/>
                    <a:pt x="1577897" y="1574529"/>
                  </a:cubicBezTo>
                  <a:lnTo>
                    <a:pt x="1670171" y="1666803"/>
                  </a:lnTo>
                  <a:lnTo>
                    <a:pt x="1310131" y="1666803"/>
                  </a:lnTo>
                  <a:lnTo>
                    <a:pt x="1310131" y="1306763"/>
                  </a:lnTo>
                  <a:lnTo>
                    <a:pt x="1411850" y="1408482"/>
                  </a:lnTo>
                  <a:cubicBezTo>
                    <a:pt x="1753828" y="1064853"/>
                    <a:pt x="1753267" y="509063"/>
                    <a:pt x="1410251" y="166047"/>
                  </a:cubicBezTo>
                  <a:cubicBezTo>
                    <a:pt x="1066674" y="-177531"/>
                    <a:pt x="509625" y="-177531"/>
                    <a:pt x="166047" y="166047"/>
                  </a:cubicBezTo>
                  <a:cubicBezTo>
                    <a:pt x="-177530" y="509624"/>
                    <a:pt x="-177530" y="1066673"/>
                    <a:pt x="166047" y="1410251"/>
                  </a:cubicBezTo>
                  <a:lnTo>
                    <a:pt x="0" y="1576298"/>
                  </a:lnTo>
                  <a:cubicBezTo>
                    <a:pt x="-435283" y="1141015"/>
                    <a:pt x="-435283" y="435283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7" name="Freeform: Shape 30">
              <a:extLst>
                <a:ext uri="{FF2B5EF4-FFF2-40B4-BE49-F238E27FC236}">
                  <a16:creationId xmlns:a16="http://schemas.microsoft.com/office/drawing/2014/main" id="{BC364E46-6B95-41C8-872F-C18F398139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2596" y="4837950"/>
              <a:ext cx="577506" cy="577506"/>
            </a:xfrm>
            <a:custGeom>
              <a:avLst/>
              <a:gdLst>
                <a:gd name="T0" fmla="*/ 118 w 236"/>
                <a:gd name="T1" fmla="*/ 0 h 236"/>
                <a:gd name="T2" fmla="*/ 0 w 236"/>
                <a:gd name="T3" fmla="*/ 118 h 236"/>
                <a:gd name="T4" fmla="*/ 118 w 236"/>
                <a:gd name="T5" fmla="*/ 236 h 236"/>
                <a:gd name="T6" fmla="*/ 236 w 236"/>
                <a:gd name="T7" fmla="*/ 118 h 236"/>
                <a:gd name="T8" fmla="*/ 118 w 236"/>
                <a:gd name="T9" fmla="*/ 0 h 236"/>
                <a:gd name="T10" fmla="*/ 124 w 236"/>
                <a:gd name="T11" fmla="*/ 56 h 236"/>
                <a:gd name="T12" fmla="*/ 144 w 236"/>
                <a:gd name="T13" fmla="*/ 46 h 236"/>
                <a:gd name="T14" fmla="*/ 137 w 236"/>
                <a:gd name="T15" fmla="*/ 67 h 236"/>
                <a:gd name="T16" fmla="*/ 117 w 236"/>
                <a:gd name="T17" fmla="*/ 77 h 236"/>
                <a:gd name="T18" fmla="*/ 124 w 236"/>
                <a:gd name="T19" fmla="*/ 56 h 236"/>
                <a:gd name="T20" fmla="*/ 162 w 236"/>
                <a:gd name="T21" fmla="*/ 164 h 236"/>
                <a:gd name="T22" fmla="*/ 142 w 236"/>
                <a:gd name="T23" fmla="*/ 181 h 236"/>
                <a:gd name="T24" fmla="*/ 119 w 236"/>
                <a:gd name="T25" fmla="*/ 175 h 236"/>
                <a:gd name="T26" fmla="*/ 97 w 236"/>
                <a:gd name="T27" fmla="*/ 181 h 236"/>
                <a:gd name="T28" fmla="*/ 76 w 236"/>
                <a:gd name="T29" fmla="*/ 164 h 236"/>
                <a:gd name="T30" fmla="*/ 67 w 236"/>
                <a:gd name="T31" fmla="*/ 96 h 236"/>
                <a:gd name="T32" fmla="*/ 95 w 236"/>
                <a:gd name="T33" fmla="*/ 79 h 236"/>
                <a:gd name="T34" fmla="*/ 118 w 236"/>
                <a:gd name="T35" fmla="*/ 85 h 236"/>
                <a:gd name="T36" fmla="*/ 143 w 236"/>
                <a:gd name="T37" fmla="*/ 79 h 236"/>
                <a:gd name="T38" fmla="*/ 168 w 236"/>
                <a:gd name="T39" fmla="*/ 92 h 236"/>
                <a:gd name="T40" fmla="*/ 154 w 236"/>
                <a:gd name="T41" fmla="*/ 118 h 236"/>
                <a:gd name="T42" fmla="*/ 172 w 236"/>
                <a:gd name="T43" fmla="*/ 145 h 236"/>
                <a:gd name="T44" fmla="*/ 162 w 236"/>
                <a:gd name="T45" fmla="*/ 16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24" y="56"/>
                  </a:moveTo>
                  <a:cubicBezTo>
                    <a:pt x="129" y="50"/>
                    <a:pt x="137" y="46"/>
                    <a:pt x="144" y="46"/>
                  </a:cubicBezTo>
                  <a:cubicBezTo>
                    <a:pt x="144" y="54"/>
                    <a:pt x="141" y="62"/>
                    <a:pt x="137" y="67"/>
                  </a:cubicBezTo>
                  <a:cubicBezTo>
                    <a:pt x="132" y="73"/>
                    <a:pt x="124" y="78"/>
                    <a:pt x="117" y="77"/>
                  </a:cubicBezTo>
                  <a:cubicBezTo>
                    <a:pt x="115" y="69"/>
                    <a:pt x="119" y="61"/>
                    <a:pt x="124" y="56"/>
                  </a:cubicBezTo>
                  <a:close/>
                  <a:moveTo>
                    <a:pt x="162" y="164"/>
                  </a:moveTo>
                  <a:cubicBezTo>
                    <a:pt x="157" y="172"/>
                    <a:pt x="151" y="180"/>
                    <a:pt x="142" y="181"/>
                  </a:cubicBezTo>
                  <a:cubicBezTo>
                    <a:pt x="133" y="181"/>
                    <a:pt x="130" y="175"/>
                    <a:pt x="119" y="175"/>
                  </a:cubicBezTo>
                  <a:cubicBezTo>
                    <a:pt x="109" y="175"/>
                    <a:pt x="106" y="180"/>
                    <a:pt x="97" y="181"/>
                  </a:cubicBezTo>
                  <a:cubicBezTo>
                    <a:pt x="88" y="181"/>
                    <a:pt x="82" y="172"/>
                    <a:pt x="76" y="164"/>
                  </a:cubicBezTo>
                  <a:cubicBezTo>
                    <a:pt x="64" y="147"/>
                    <a:pt x="55" y="116"/>
                    <a:pt x="67" y="96"/>
                  </a:cubicBezTo>
                  <a:cubicBezTo>
                    <a:pt x="73" y="85"/>
                    <a:pt x="84" y="79"/>
                    <a:pt x="95" y="79"/>
                  </a:cubicBezTo>
                  <a:cubicBezTo>
                    <a:pt x="104" y="79"/>
                    <a:pt x="112" y="85"/>
                    <a:pt x="118" y="85"/>
                  </a:cubicBezTo>
                  <a:cubicBezTo>
                    <a:pt x="123" y="85"/>
                    <a:pt x="133" y="77"/>
                    <a:pt x="143" y="79"/>
                  </a:cubicBezTo>
                  <a:cubicBezTo>
                    <a:pt x="148" y="79"/>
                    <a:pt x="160" y="80"/>
                    <a:pt x="168" y="92"/>
                  </a:cubicBezTo>
                  <a:cubicBezTo>
                    <a:pt x="167" y="92"/>
                    <a:pt x="153" y="100"/>
                    <a:pt x="154" y="118"/>
                  </a:cubicBezTo>
                  <a:cubicBezTo>
                    <a:pt x="154" y="138"/>
                    <a:pt x="171" y="145"/>
                    <a:pt x="172" y="145"/>
                  </a:cubicBezTo>
                  <a:cubicBezTo>
                    <a:pt x="171" y="145"/>
                    <a:pt x="169" y="155"/>
                    <a:pt x="162" y="164"/>
                  </a:cubicBezTo>
                  <a:close/>
                </a:path>
              </a:pathLst>
            </a:custGeom>
            <a:gradFill flip="none" rotWithShape="1"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  <a:tileRect/>
            </a:gra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" name="Freeform: Shape 31">
              <a:extLst>
                <a:ext uri="{FF2B5EF4-FFF2-40B4-BE49-F238E27FC236}">
                  <a16:creationId xmlns:a16="http://schemas.microsoft.com/office/drawing/2014/main" id="{AFCE8761-6E5C-4097-AA26-9A8EBB9EAD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6166" y="3891888"/>
              <a:ext cx="577506" cy="577506"/>
            </a:xfrm>
            <a:custGeom>
              <a:avLst/>
              <a:gdLst>
                <a:gd name="T0" fmla="*/ 118 w 236"/>
                <a:gd name="T1" fmla="*/ 0 h 236"/>
                <a:gd name="T2" fmla="*/ 0 w 236"/>
                <a:gd name="T3" fmla="*/ 118 h 236"/>
                <a:gd name="T4" fmla="*/ 118 w 236"/>
                <a:gd name="T5" fmla="*/ 236 h 236"/>
                <a:gd name="T6" fmla="*/ 236 w 236"/>
                <a:gd name="T7" fmla="*/ 118 h 236"/>
                <a:gd name="T8" fmla="*/ 118 w 236"/>
                <a:gd name="T9" fmla="*/ 0 h 236"/>
                <a:gd name="T10" fmla="*/ 106 w 236"/>
                <a:gd name="T11" fmla="*/ 171 h 236"/>
                <a:gd name="T12" fmla="*/ 54 w 236"/>
                <a:gd name="T13" fmla="*/ 163 h 236"/>
                <a:gd name="T14" fmla="*/ 54 w 236"/>
                <a:gd name="T15" fmla="*/ 121 h 236"/>
                <a:gd name="T16" fmla="*/ 106 w 236"/>
                <a:gd name="T17" fmla="*/ 121 h 236"/>
                <a:gd name="T18" fmla="*/ 106 w 236"/>
                <a:gd name="T19" fmla="*/ 171 h 236"/>
                <a:gd name="T20" fmla="*/ 106 w 236"/>
                <a:gd name="T21" fmla="*/ 114 h 236"/>
                <a:gd name="T22" fmla="*/ 54 w 236"/>
                <a:gd name="T23" fmla="*/ 114 h 236"/>
                <a:gd name="T24" fmla="*/ 54 w 236"/>
                <a:gd name="T25" fmla="*/ 72 h 236"/>
                <a:gd name="T26" fmla="*/ 106 w 236"/>
                <a:gd name="T27" fmla="*/ 64 h 236"/>
                <a:gd name="T28" fmla="*/ 106 w 236"/>
                <a:gd name="T29" fmla="*/ 114 h 236"/>
                <a:gd name="T30" fmla="*/ 182 w 236"/>
                <a:gd name="T31" fmla="*/ 182 h 236"/>
                <a:gd name="T32" fmla="*/ 113 w 236"/>
                <a:gd name="T33" fmla="*/ 172 h 236"/>
                <a:gd name="T34" fmla="*/ 113 w 236"/>
                <a:gd name="T35" fmla="*/ 121 h 236"/>
                <a:gd name="T36" fmla="*/ 182 w 236"/>
                <a:gd name="T37" fmla="*/ 121 h 236"/>
                <a:gd name="T38" fmla="*/ 182 w 236"/>
                <a:gd name="T39" fmla="*/ 182 h 236"/>
                <a:gd name="T40" fmla="*/ 182 w 236"/>
                <a:gd name="T41" fmla="*/ 114 h 236"/>
                <a:gd name="T42" fmla="*/ 113 w 236"/>
                <a:gd name="T43" fmla="*/ 114 h 236"/>
                <a:gd name="T44" fmla="*/ 113 w 236"/>
                <a:gd name="T45" fmla="*/ 63 h 236"/>
                <a:gd name="T46" fmla="*/ 182 w 236"/>
                <a:gd name="T47" fmla="*/ 53 h 236"/>
                <a:gd name="T48" fmla="*/ 182 w 236"/>
                <a:gd name="T49" fmla="*/ 11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06" y="171"/>
                  </a:moveTo>
                  <a:cubicBezTo>
                    <a:pt x="54" y="163"/>
                    <a:pt x="54" y="163"/>
                    <a:pt x="54" y="163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106" y="121"/>
                    <a:pt x="106" y="121"/>
                    <a:pt x="106" y="121"/>
                  </a:cubicBezTo>
                  <a:lnTo>
                    <a:pt x="106" y="171"/>
                  </a:lnTo>
                  <a:close/>
                  <a:moveTo>
                    <a:pt x="106" y="114"/>
                  </a:moveTo>
                  <a:cubicBezTo>
                    <a:pt x="54" y="114"/>
                    <a:pt x="54" y="114"/>
                    <a:pt x="54" y="114"/>
                  </a:cubicBezTo>
                  <a:cubicBezTo>
                    <a:pt x="54" y="72"/>
                    <a:pt x="54" y="72"/>
                    <a:pt x="54" y="72"/>
                  </a:cubicBezTo>
                  <a:cubicBezTo>
                    <a:pt x="106" y="64"/>
                    <a:pt x="106" y="64"/>
                    <a:pt x="106" y="64"/>
                  </a:cubicBezTo>
                  <a:lnTo>
                    <a:pt x="106" y="114"/>
                  </a:lnTo>
                  <a:close/>
                  <a:moveTo>
                    <a:pt x="182" y="182"/>
                  </a:moveTo>
                  <a:cubicBezTo>
                    <a:pt x="113" y="172"/>
                    <a:pt x="113" y="172"/>
                    <a:pt x="113" y="172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82" y="121"/>
                    <a:pt x="182" y="121"/>
                    <a:pt x="182" y="121"/>
                  </a:cubicBezTo>
                  <a:lnTo>
                    <a:pt x="182" y="182"/>
                  </a:lnTo>
                  <a:close/>
                  <a:moveTo>
                    <a:pt x="182" y="114"/>
                  </a:moveTo>
                  <a:cubicBezTo>
                    <a:pt x="113" y="114"/>
                    <a:pt x="113" y="114"/>
                    <a:pt x="113" y="114"/>
                  </a:cubicBezTo>
                  <a:cubicBezTo>
                    <a:pt x="113" y="63"/>
                    <a:pt x="113" y="63"/>
                    <a:pt x="113" y="63"/>
                  </a:cubicBezTo>
                  <a:cubicBezTo>
                    <a:pt x="182" y="53"/>
                    <a:pt x="182" y="53"/>
                    <a:pt x="182" y="53"/>
                  </a:cubicBezTo>
                  <a:lnTo>
                    <a:pt x="182" y="114"/>
                  </a:lnTo>
                  <a:close/>
                </a:path>
              </a:pathLst>
            </a:custGeom>
            <a:gradFill flip="none" rotWithShape="1"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  <a:tileRect/>
            </a:gra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" name="Freeform: Shape 32">
              <a:extLst>
                <a:ext uri="{FF2B5EF4-FFF2-40B4-BE49-F238E27FC236}">
                  <a16:creationId xmlns:a16="http://schemas.microsoft.com/office/drawing/2014/main" id="{DEC13D14-747A-41E8-9746-37F45C5074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4244" y="2616402"/>
              <a:ext cx="577506" cy="577506"/>
            </a:xfrm>
            <a:custGeom>
              <a:avLst/>
              <a:gdLst>
                <a:gd name="T0" fmla="*/ 223 w 228"/>
                <a:gd name="T1" fmla="*/ 95 h 228"/>
                <a:gd name="T2" fmla="*/ 196 w 228"/>
                <a:gd name="T3" fmla="*/ 90 h 228"/>
                <a:gd name="T4" fmla="*/ 189 w 228"/>
                <a:gd name="T5" fmla="*/ 74 h 228"/>
                <a:gd name="T6" fmla="*/ 205 w 228"/>
                <a:gd name="T7" fmla="*/ 50 h 228"/>
                <a:gd name="T8" fmla="*/ 205 w 228"/>
                <a:gd name="T9" fmla="*/ 43 h 228"/>
                <a:gd name="T10" fmla="*/ 185 w 228"/>
                <a:gd name="T11" fmla="*/ 24 h 228"/>
                <a:gd name="T12" fmla="*/ 178 w 228"/>
                <a:gd name="T13" fmla="*/ 23 h 228"/>
                <a:gd name="T14" fmla="*/ 155 w 228"/>
                <a:gd name="T15" fmla="*/ 39 h 228"/>
                <a:gd name="T16" fmla="*/ 138 w 228"/>
                <a:gd name="T17" fmla="*/ 32 h 228"/>
                <a:gd name="T18" fmla="*/ 133 w 228"/>
                <a:gd name="T19" fmla="*/ 5 h 228"/>
                <a:gd name="T20" fmla="*/ 127 w 228"/>
                <a:gd name="T21" fmla="*/ 0 h 228"/>
                <a:gd name="T22" fmla="*/ 100 w 228"/>
                <a:gd name="T23" fmla="*/ 0 h 228"/>
                <a:gd name="T24" fmla="*/ 94 w 228"/>
                <a:gd name="T25" fmla="*/ 5 h 228"/>
                <a:gd name="T26" fmla="*/ 89 w 228"/>
                <a:gd name="T27" fmla="*/ 32 h 228"/>
                <a:gd name="T28" fmla="*/ 73 w 228"/>
                <a:gd name="T29" fmla="*/ 39 h 228"/>
                <a:gd name="T30" fmla="*/ 50 w 228"/>
                <a:gd name="T31" fmla="*/ 23 h 228"/>
                <a:gd name="T32" fmla="*/ 43 w 228"/>
                <a:gd name="T33" fmla="*/ 24 h 228"/>
                <a:gd name="T34" fmla="*/ 23 w 228"/>
                <a:gd name="T35" fmla="*/ 43 h 228"/>
                <a:gd name="T36" fmla="*/ 23 w 228"/>
                <a:gd name="T37" fmla="*/ 51 h 228"/>
                <a:gd name="T38" fmla="*/ 39 w 228"/>
                <a:gd name="T39" fmla="*/ 74 h 228"/>
                <a:gd name="T40" fmla="*/ 32 w 228"/>
                <a:gd name="T41" fmla="*/ 90 h 228"/>
                <a:gd name="T42" fmla="*/ 5 w 228"/>
                <a:gd name="T43" fmla="*/ 95 h 228"/>
                <a:gd name="T44" fmla="*/ 0 w 228"/>
                <a:gd name="T45" fmla="*/ 100 h 228"/>
                <a:gd name="T46" fmla="*/ 0 w 228"/>
                <a:gd name="T47" fmla="*/ 128 h 228"/>
                <a:gd name="T48" fmla="*/ 5 w 228"/>
                <a:gd name="T49" fmla="*/ 134 h 228"/>
                <a:gd name="T50" fmla="*/ 32 w 228"/>
                <a:gd name="T51" fmla="*/ 139 h 228"/>
                <a:gd name="T52" fmla="*/ 39 w 228"/>
                <a:gd name="T53" fmla="*/ 155 h 228"/>
                <a:gd name="T54" fmla="*/ 23 w 228"/>
                <a:gd name="T55" fmla="*/ 178 h 228"/>
                <a:gd name="T56" fmla="*/ 24 w 228"/>
                <a:gd name="T57" fmla="*/ 185 h 228"/>
                <a:gd name="T58" fmla="*/ 43 w 228"/>
                <a:gd name="T59" fmla="*/ 204 h 228"/>
                <a:gd name="T60" fmla="*/ 51 w 228"/>
                <a:gd name="T61" fmla="*/ 205 h 228"/>
                <a:gd name="T62" fmla="*/ 73 w 228"/>
                <a:gd name="T63" fmla="*/ 189 h 228"/>
                <a:gd name="T64" fmla="*/ 89 w 228"/>
                <a:gd name="T65" fmla="*/ 196 h 228"/>
                <a:gd name="T66" fmla="*/ 94 w 228"/>
                <a:gd name="T67" fmla="*/ 223 h 228"/>
                <a:gd name="T68" fmla="*/ 100 w 228"/>
                <a:gd name="T69" fmla="*/ 228 h 228"/>
                <a:gd name="T70" fmla="*/ 127 w 228"/>
                <a:gd name="T71" fmla="*/ 228 h 228"/>
                <a:gd name="T72" fmla="*/ 133 w 228"/>
                <a:gd name="T73" fmla="*/ 223 h 228"/>
                <a:gd name="T74" fmla="*/ 138 w 228"/>
                <a:gd name="T75" fmla="*/ 196 h 228"/>
                <a:gd name="T76" fmla="*/ 154 w 228"/>
                <a:gd name="T77" fmla="*/ 190 h 228"/>
                <a:gd name="T78" fmla="*/ 177 w 228"/>
                <a:gd name="T79" fmla="*/ 205 h 228"/>
                <a:gd name="T80" fmla="*/ 185 w 228"/>
                <a:gd name="T81" fmla="*/ 205 h 228"/>
                <a:gd name="T82" fmla="*/ 204 w 228"/>
                <a:gd name="T83" fmla="*/ 185 h 228"/>
                <a:gd name="T84" fmla="*/ 205 w 228"/>
                <a:gd name="T85" fmla="*/ 178 h 228"/>
                <a:gd name="T86" fmla="*/ 189 w 228"/>
                <a:gd name="T87" fmla="*/ 155 h 228"/>
                <a:gd name="T88" fmla="*/ 196 w 228"/>
                <a:gd name="T89" fmla="*/ 139 h 228"/>
                <a:gd name="T90" fmla="*/ 223 w 228"/>
                <a:gd name="T91" fmla="*/ 134 h 228"/>
                <a:gd name="T92" fmla="*/ 228 w 228"/>
                <a:gd name="T93" fmla="*/ 128 h 228"/>
                <a:gd name="T94" fmla="*/ 228 w 228"/>
                <a:gd name="T95" fmla="*/ 100 h 228"/>
                <a:gd name="T96" fmla="*/ 223 w 228"/>
                <a:gd name="T97" fmla="*/ 95 h 228"/>
                <a:gd name="T98" fmla="*/ 114 w 228"/>
                <a:gd name="T99" fmla="*/ 149 h 228"/>
                <a:gd name="T100" fmla="*/ 79 w 228"/>
                <a:gd name="T101" fmla="*/ 114 h 228"/>
                <a:gd name="T102" fmla="*/ 114 w 228"/>
                <a:gd name="T103" fmla="*/ 79 h 228"/>
                <a:gd name="T104" fmla="*/ 149 w 228"/>
                <a:gd name="T105" fmla="*/ 114 h 228"/>
                <a:gd name="T106" fmla="*/ 114 w 228"/>
                <a:gd name="T107" fmla="*/ 14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8" h="228">
                  <a:moveTo>
                    <a:pt x="223" y="95"/>
                  </a:moveTo>
                  <a:cubicBezTo>
                    <a:pt x="196" y="90"/>
                    <a:pt x="196" y="90"/>
                    <a:pt x="196" y="90"/>
                  </a:cubicBezTo>
                  <a:cubicBezTo>
                    <a:pt x="194" y="84"/>
                    <a:pt x="192" y="79"/>
                    <a:pt x="189" y="74"/>
                  </a:cubicBezTo>
                  <a:cubicBezTo>
                    <a:pt x="205" y="50"/>
                    <a:pt x="205" y="50"/>
                    <a:pt x="205" y="50"/>
                  </a:cubicBezTo>
                  <a:cubicBezTo>
                    <a:pt x="207" y="48"/>
                    <a:pt x="206" y="45"/>
                    <a:pt x="205" y="43"/>
                  </a:cubicBezTo>
                  <a:cubicBezTo>
                    <a:pt x="185" y="24"/>
                    <a:pt x="185" y="24"/>
                    <a:pt x="185" y="24"/>
                  </a:cubicBezTo>
                  <a:cubicBezTo>
                    <a:pt x="183" y="22"/>
                    <a:pt x="180" y="21"/>
                    <a:pt x="178" y="23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49" y="36"/>
                    <a:pt x="144" y="34"/>
                    <a:pt x="138" y="32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3" y="2"/>
                    <a:pt x="130" y="0"/>
                    <a:pt x="127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7" y="0"/>
                    <a:pt x="95" y="2"/>
                    <a:pt x="94" y="5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3" y="34"/>
                    <a:pt x="78" y="36"/>
                    <a:pt x="73" y="3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8" y="22"/>
                    <a:pt x="45" y="22"/>
                    <a:pt x="43" y="24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5"/>
                    <a:pt x="21" y="49"/>
                    <a:pt x="23" y="51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6" y="79"/>
                    <a:pt x="34" y="84"/>
                    <a:pt x="32" y="90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2" y="95"/>
                    <a:pt x="0" y="98"/>
                    <a:pt x="0" y="10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1"/>
                    <a:pt x="2" y="133"/>
                    <a:pt x="5" y="134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4" y="144"/>
                    <a:pt x="36" y="150"/>
                    <a:pt x="39" y="155"/>
                  </a:cubicBezTo>
                  <a:cubicBezTo>
                    <a:pt x="23" y="178"/>
                    <a:pt x="23" y="178"/>
                    <a:pt x="23" y="178"/>
                  </a:cubicBezTo>
                  <a:cubicBezTo>
                    <a:pt x="22" y="180"/>
                    <a:pt x="22" y="183"/>
                    <a:pt x="24" y="185"/>
                  </a:cubicBezTo>
                  <a:cubicBezTo>
                    <a:pt x="43" y="204"/>
                    <a:pt x="43" y="204"/>
                    <a:pt x="43" y="204"/>
                  </a:cubicBezTo>
                  <a:cubicBezTo>
                    <a:pt x="45" y="206"/>
                    <a:pt x="48" y="207"/>
                    <a:pt x="51" y="205"/>
                  </a:cubicBezTo>
                  <a:cubicBezTo>
                    <a:pt x="73" y="189"/>
                    <a:pt x="73" y="189"/>
                    <a:pt x="73" y="189"/>
                  </a:cubicBezTo>
                  <a:cubicBezTo>
                    <a:pt x="78" y="192"/>
                    <a:pt x="84" y="194"/>
                    <a:pt x="89" y="196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5" y="226"/>
                    <a:pt x="97" y="228"/>
                    <a:pt x="100" y="228"/>
                  </a:cubicBezTo>
                  <a:cubicBezTo>
                    <a:pt x="127" y="228"/>
                    <a:pt x="127" y="228"/>
                    <a:pt x="127" y="228"/>
                  </a:cubicBezTo>
                  <a:cubicBezTo>
                    <a:pt x="130" y="228"/>
                    <a:pt x="133" y="226"/>
                    <a:pt x="133" y="223"/>
                  </a:cubicBezTo>
                  <a:cubicBezTo>
                    <a:pt x="138" y="196"/>
                    <a:pt x="138" y="196"/>
                    <a:pt x="138" y="196"/>
                  </a:cubicBezTo>
                  <a:cubicBezTo>
                    <a:pt x="144" y="194"/>
                    <a:pt x="149" y="192"/>
                    <a:pt x="154" y="190"/>
                  </a:cubicBezTo>
                  <a:cubicBezTo>
                    <a:pt x="177" y="205"/>
                    <a:pt x="177" y="205"/>
                    <a:pt x="177" y="205"/>
                  </a:cubicBezTo>
                  <a:cubicBezTo>
                    <a:pt x="180" y="207"/>
                    <a:pt x="183" y="207"/>
                    <a:pt x="185" y="205"/>
                  </a:cubicBezTo>
                  <a:cubicBezTo>
                    <a:pt x="204" y="185"/>
                    <a:pt x="204" y="185"/>
                    <a:pt x="204" y="185"/>
                  </a:cubicBezTo>
                  <a:cubicBezTo>
                    <a:pt x="206" y="183"/>
                    <a:pt x="206" y="180"/>
                    <a:pt x="205" y="178"/>
                  </a:cubicBezTo>
                  <a:cubicBezTo>
                    <a:pt x="189" y="155"/>
                    <a:pt x="189" y="155"/>
                    <a:pt x="189" y="155"/>
                  </a:cubicBezTo>
                  <a:cubicBezTo>
                    <a:pt x="192" y="150"/>
                    <a:pt x="194" y="144"/>
                    <a:pt x="196" y="139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6" y="133"/>
                    <a:pt x="228" y="131"/>
                    <a:pt x="228" y="128"/>
                  </a:cubicBezTo>
                  <a:cubicBezTo>
                    <a:pt x="228" y="100"/>
                    <a:pt x="228" y="100"/>
                    <a:pt x="228" y="100"/>
                  </a:cubicBezTo>
                  <a:cubicBezTo>
                    <a:pt x="228" y="98"/>
                    <a:pt x="226" y="95"/>
                    <a:pt x="223" y="95"/>
                  </a:cubicBezTo>
                  <a:close/>
                  <a:moveTo>
                    <a:pt x="114" y="149"/>
                  </a:moveTo>
                  <a:cubicBezTo>
                    <a:pt x="95" y="149"/>
                    <a:pt x="79" y="133"/>
                    <a:pt x="79" y="114"/>
                  </a:cubicBezTo>
                  <a:cubicBezTo>
                    <a:pt x="79" y="95"/>
                    <a:pt x="95" y="79"/>
                    <a:pt x="114" y="79"/>
                  </a:cubicBezTo>
                  <a:cubicBezTo>
                    <a:pt x="133" y="79"/>
                    <a:pt x="149" y="95"/>
                    <a:pt x="149" y="114"/>
                  </a:cubicBezTo>
                  <a:cubicBezTo>
                    <a:pt x="149" y="133"/>
                    <a:pt x="133" y="149"/>
                    <a:pt x="114" y="149"/>
                  </a:cubicBezTo>
                  <a:close/>
                </a:path>
              </a:pathLst>
            </a:custGeom>
            <a:gradFill flip="none" rotWithShape="1"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  <a:tileRect/>
            </a:gra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" name="Freeform: Shape 33">
              <a:extLst>
                <a:ext uri="{FF2B5EF4-FFF2-40B4-BE49-F238E27FC236}">
                  <a16:creationId xmlns:a16="http://schemas.microsoft.com/office/drawing/2014/main" id="{4DB98A4C-F7B7-471A-8D33-1C95353E2A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38898" y="3567887"/>
              <a:ext cx="577506" cy="577506"/>
            </a:xfrm>
            <a:custGeom>
              <a:avLst/>
              <a:gdLst>
                <a:gd name="T0" fmla="*/ 130 w 236"/>
                <a:gd name="T1" fmla="*/ 1 h 236"/>
                <a:gd name="T2" fmla="*/ 118 w 236"/>
                <a:gd name="T3" fmla="*/ 0 h 236"/>
                <a:gd name="T4" fmla="*/ 30 w 236"/>
                <a:gd name="T5" fmla="*/ 40 h 236"/>
                <a:gd name="T6" fmla="*/ 68 w 236"/>
                <a:gd name="T7" fmla="*/ 105 h 236"/>
                <a:gd name="T8" fmla="*/ 130 w 236"/>
                <a:gd name="T9" fmla="*/ 1 h 236"/>
                <a:gd name="T10" fmla="*/ 20 w 236"/>
                <a:gd name="T11" fmla="*/ 52 h 236"/>
                <a:gd name="T12" fmla="*/ 0 w 236"/>
                <a:gd name="T13" fmla="*/ 118 h 236"/>
                <a:gd name="T14" fmla="*/ 5 w 236"/>
                <a:gd name="T15" fmla="*/ 153 h 236"/>
                <a:gd name="T16" fmla="*/ 81 w 236"/>
                <a:gd name="T17" fmla="*/ 153 h 236"/>
                <a:gd name="T18" fmla="*/ 20 w 236"/>
                <a:gd name="T19" fmla="*/ 52 h 236"/>
                <a:gd name="T20" fmla="*/ 225 w 236"/>
                <a:gd name="T21" fmla="*/ 68 h 236"/>
                <a:gd name="T22" fmla="*/ 145 w 236"/>
                <a:gd name="T23" fmla="*/ 3 h 236"/>
                <a:gd name="T24" fmla="*/ 106 w 236"/>
                <a:gd name="T25" fmla="*/ 68 h 236"/>
                <a:gd name="T26" fmla="*/ 225 w 236"/>
                <a:gd name="T27" fmla="*/ 68 h 236"/>
                <a:gd name="T28" fmla="*/ 130 w 236"/>
                <a:gd name="T29" fmla="*/ 167 h 236"/>
                <a:gd name="T30" fmla="*/ 11 w 236"/>
                <a:gd name="T31" fmla="*/ 167 h 236"/>
                <a:gd name="T32" fmla="*/ 96 w 236"/>
                <a:gd name="T33" fmla="*/ 234 h 236"/>
                <a:gd name="T34" fmla="*/ 93 w 236"/>
                <a:gd name="T35" fmla="*/ 232 h 236"/>
                <a:gd name="T36" fmla="*/ 130 w 236"/>
                <a:gd name="T37" fmla="*/ 167 h 236"/>
                <a:gd name="T38" fmla="*/ 230 w 236"/>
                <a:gd name="T39" fmla="*/ 82 h 236"/>
                <a:gd name="T40" fmla="*/ 155 w 236"/>
                <a:gd name="T41" fmla="*/ 82 h 236"/>
                <a:gd name="T42" fmla="*/ 215 w 236"/>
                <a:gd name="T43" fmla="*/ 186 h 236"/>
                <a:gd name="T44" fmla="*/ 236 w 236"/>
                <a:gd name="T45" fmla="*/ 118 h 236"/>
                <a:gd name="T46" fmla="*/ 230 w 236"/>
                <a:gd name="T47" fmla="*/ 82 h 236"/>
                <a:gd name="T48" fmla="*/ 108 w 236"/>
                <a:gd name="T49" fmla="*/ 236 h 236"/>
                <a:gd name="T50" fmla="*/ 118 w 236"/>
                <a:gd name="T51" fmla="*/ 236 h 236"/>
                <a:gd name="T52" fmla="*/ 205 w 236"/>
                <a:gd name="T53" fmla="*/ 198 h 236"/>
                <a:gd name="T54" fmla="*/ 167 w 236"/>
                <a:gd name="T55" fmla="*/ 132 h 236"/>
                <a:gd name="T56" fmla="*/ 108 w 236"/>
                <a:gd name="T5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6" h="236">
                  <a:moveTo>
                    <a:pt x="130" y="1"/>
                  </a:moveTo>
                  <a:cubicBezTo>
                    <a:pt x="126" y="0"/>
                    <a:pt x="122" y="0"/>
                    <a:pt x="118" y="0"/>
                  </a:cubicBezTo>
                  <a:cubicBezTo>
                    <a:pt x="83" y="0"/>
                    <a:pt x="51" y="16"/>
                    <a:pt x="30" y="40"/>
                  </a:cubicBezTo>
                  <a:cubicBezTo>
                    <a:pt x="68" y="105"/>
                    <a:pt x="68" y="105"/>
                    <a:pt x="68" y="105"/>
                  </a:cubicBezTo>
                  <a:lnTo>
                    <a:pt x="130" y="1"/>
                  </a:lnTo>
                  <a:close/>
                  <a:moveTo>
                    <a:pt x="20" y="52"/>
                  </a:moveTo>
                  <a:cubicBezTo>
                    <a:pt x="7" y="71"/>
                    <a:pt x="0" y="94"/>
                    <a:pt x="0" y="118"/>
                  </a:cubicBezTo>
                  <a:cubicBezTo>
                    <a:pt x="0" y="130"/>
                    <a:pt x="2" y="142"/>
                    <a:pt x="5" y="153"/>
                  </a:cubicBezTo>
                  <a:cubicBezTo>
                    <a:pt x="81" y="153"/>
                    <a:pt x="81" y="153"/>
                    <a:pt x="81" y="153"/>
                  </a:cubicBezTo>
                  <a:lnTo>
                    <a:pt x="20" y="52"/>
                  </a:lnTo>
                  <a:close/>
                  <a:moveTo>
                    <a:pt x="225" y="68"/>
                  </a:moveTo>
                  <a:cubicBezTo>
                    <a:pt x="210" y="36"/>
                    <a:pt x="180" y="11"/>
                    <a:pt x="145" y="3"/>
                  </a:cubicBezTo>
                  <a:cubicBezTo>
                    <a:pt x="106" y="68"/>
                    <a:pt x="106" y="68"/>
                    <a:pt x="106" y="68"/>
                  </a:cubicBezTo>
                  <a:lnTo>
                    <a:pt x="225" y="68"/>
                  </a:lnTo>
                  <a:close/>
                  <a:moveTo>
                    <a:pt x="130" y="167"/>
                  </a:moveTo>
                  <a:cubicBezTo>
                    <a:pt x="11" y="167"/>
                    <a:pt x="11" y="167"/>
                    <a:pt x="11" y="167"/>
                  </a:cubicBezTo>
                  <a:cubicBezTo>
                    <a:pt x="26" y="201"/>
                    <a:pt x="58" y="227"/>
                    <a:pt x="96" y="234"/>
                  </a:cubicBezTo>
                  <a:cubicBezTo>
                    <a:pt x="93" y="232"/>
                    <a:pt x="93" y="232"/>
                    <a:pt x="93" y="232"/>
                  </a:cubicBezTo>
                  <a:lnTo>
                    <a:pt x="130" y="167"/>
                  </a:lnTo>
                  <a:close/>
                  <a:moveTo>
                    <a:pt x="230" y="82"/>
                  </a:moveTo>
                  <a:cubicBezTo>
                    <a:pt x="155" y="82"/>
                    <a:pt x="155" y="82"/>
                    <a:pt x="155" y="82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28" y="167"/>
                    <a:pt x="236" y="143"/>
                    <a:pt x="236" y="118"/>
                  </a:cubicBezTo>
                  <a:cubicBezTo>
                    <a:pt x="236" y="106"/>
                    <a:pt x="234" y="94"/>
                    <a:pt x="230" y="82"/>
                  </a:cubicBezTo>
                  <a:close/>
                  <a:moveTo>
                    <a:pt x="108" y="236"/>
                  </a:moveTo>
                  <a:cubicBezTo>
                    <a:pt x="111" y="236"/>
                    <a:pt x="115" y="236"/>
                    <a:pt x="118" y="236"/>
                  </a:cubicBezTo>
                  <a:cubicBezTo>
                    <a:pt x="152" y="236"/>
                    <a:pt x="183" y="221"/>
                    <a:pt x="205" y="198"/>
                  </a:cubicBezTo>
                  <a:cubicBezTo>
                    <a:pt x="167" y="132"/>
                    <a:pt x="167" y="132"/>
                    <a:pt x="167" y="132"/>
                  </a:cubicBezTo>
                  <a:lnTo>
                    <a:pt x="108" y="236"/>
                  </a:lnTo>
                  <a:close/>
                </a:path>
              </a:pathLst>
            </a:custGeom>
            <a:gradFill flip="none" rotWithShape="1">
              <a:gsLst>
                <a:gs pos="6000">
                  <a:srgbClr val="CB6FDB"/>
                </a:gs>
                <a:gs pos="100000">
                  <a:srgbClr val="4A6BCF"/>
                </a:gs>
              </a:gsLst>
              <a:lin ang="2700000" scaled="1"/>
              <a:tileRect/>
            </a:gra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</a:endParaRPr>
            </a:p>
          </p:txBody>
        </p:sp>
      </p:grpSp>
      <p:pic>
        <p:nvPicPr>
          <p:cNvPr id="11" name="图片 10">
            <a:extLst>
              <a:ext uri="{FF2B5EF4-FFF2-40B4-BE49-F238E27FC236}">
                <a16:creationId xmlns:a16="http://schemas.microsoft.com/office/drawing/2014/main" id="{B82DFF40-40FB-4110-8A88-33119DCBD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2071230">
            <a:off x="-429180" y="369860"/>
            <a:ext cx="858360" cy="917994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480D74BC-E14E-49C1-88BF-6554D5A9C5B7}"/>
              </a:ext>
            </a:extLst>
          </p:cNvPr>
          <p:cNvSpPr/>
          <p:nvPr/>
        </p:nvSpPr>
        <p:spPr>
          <a:xfrm>
            <a:off x="1968623" y="534627"/>
            <a:ext cx="3655039" cy="646331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667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Geometr415 Blk BT" panose="020B0802020204020303" pitchFamily="34" charset="0"/>
              </a:rPr>
              <a:t>DAZZLE COLOR</a:t>
            </a:r>
          </a:p>
        </p:txBody>
      </p:sp>
      <p:sp>
        <p:nvSpPr>
          <p:cNvPr id="13" name="图文框 12">
            <a:extLst>
              <a:ext uri="{FF2B5EF4-FFF2-40B4-BE49-F238E27FC236}">
                <a16:creationId xmlns:a16="http://schemas.microsoft.com/office/drawing/2014/main" id="{C8CADC94-5381-4BE9-8E06-654F43B59DBD}"/>
              </a:ext>
            </a:extLst>
          </p:cNvPr>
          <p:cNvSpPr/>
          <p:nvPr/>
        </p:nvSpPr>
        <p:spPr>
          <a:xfrm>
            <a:off x="1794470" y="496214"/>
            <a:ext cx="3947923" cy="726310"/>
          </a:xfrm>
          <a:prstGeom prst="frame">
            <a:avLst>
              <a:gd name="adj1" fmla="val 322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8A0C825D-0F95-41ED-8448-76083A96E70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66"/>
          <a:stretch/>
        </p:blipFill>
        <p:spPr>
          <a:xfrm rot="5400000" flipH="1" flipV="1">
            <a:off x="314718" y="-314718"/>
            <a:ext cx="1287854" cy="1917290"/>
          </a:xfrm>
          <a:prstGeom prst="rect">
            <a:avLst/>
          </a:prstGeo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185F6DBC-3A34-4A89-930D-4A7B29D62736}"/>
              </a:ext>
            </a:extLst>
          </p:cNvPr>
          <p:cNvGrpSpPr>
            <a:grpSpLocks/>
          </p:cNvGrpSpPr>
          <p:nvPr/>
        </p:nvGrpSpPr>
        <p:grpSpPr bwMode="auto">
          <a:xfrm>
            <a:off x="6627651" y="1949392"/>
            <a:ext cx="3142047" cy="657025"/>
            <a:chOff x="3639002" y="4539852"/>
            <a:chExt cx="3142047" cy="657879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0605BBE-6F72-4E59-A55E-467A8603D124}"/>
                </a:ext>
              </a:extLst>
            </p:cNvPr>
            <p:cNvSpPr txBox="1"/>
            <p:nvPr/>
          </p:nvSpPr>
          <p:spPr>
            <a:xfrm>
              <a:off x="3639002" y="4836522"/>
              <a:ext cx="3142047" cy="36120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7B8C28D2-0DAA-4737-8AD9-742B84D0F2C0}"/>
                </a:ext>
              </a:extLst>
            </p:cNvPr>
            <p:cNvSpPr txBox="1"/>
            <p:nvPr/>
          </p:nvSpPr>
          <p:spPr>
            <a:xfrm>
              <a:off x="3639003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296C918D-3C29-48AE-8C03-A7453469D504}"/>
              </a:ext>
            </a:extLst>
          </p:cNvPr>
          <p:cNvGrpSpPr>
            <a:grpSpLocks/>
          </p:cNvGrpSpPr>
          <p:nvPr/>
        </p:nvGrpSpPr>
        <p:grpSpPr bwMode="auto">
          <a:xfrm>
            <a:off x="7788275" y="3412354"/>
            <a:ext cx="3142047" cy="657025"/>
            <a:chOff x="3639002" y="4539852"/>
            <a:chExt cx="3142047" cy="657879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A83BC1BA-B227-4234-A35C-CA1F59319752}"/>
                </a:ext>
              </a:extLst>
            </p:cNvPr>
            <p:cNvSpPr txBox="1"/>
            <p:nvPr/>
          </p:nvSpPr>
          <p:spPr>
            <a:xfrm>
              <a:off x="3639002" y="4836522"/>
              <a:ext cx="3142047" cy="36120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7856113D-1C2D-499F-BE5B-EE71531577C3}"/>
                </a:ext>
              </a:extLst>
            </p:cNvPr>
            <p:cNvSpPr txBox="1"/>
            <p:nvPr/>
          </p:nvSpPr>
          <p:spPr>
            <a:xfrm>
              <a:off x="3639003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5312DD1B-7923-46AF-A44E-6D1D6F936515}"/>
              </a:ext>
            </a:extLst>
          </p:cNvPr>
          <p:cNvGrpSpPr>
            <a:grpSpLocks/>
          </p:cNvGrpSpPr>
          <p:nvPr/>
        </p:nvGrpSpPr>
        <p:grpSpPr bwMode="auto">
          <a:xfrm>
            <a:off x="1194076" y="4094668"/>
            <a:ext cx="3142047" cy="657025"/>
            <a:chOff x="3639002" y="4539852"/>
            <a:chExt cx="3142047" cy="657879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CAFC686-BE33-418F-B528-5AC138589218}"/>
                </a:ext>
              </a:extLst>
            </p:cNvPr>
            <p:cNvSpPr txBox="1"/>
            <p:nvPr/>
          </p:nvSpPr>
          <p:spPr>
            <a:xfrm>
              <a:off x="3639002" y="4836522"/>
              <a:ext cx="3142047" cy="36120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06F7F67-9348-49B4-9BA5-328E918445B5}"/>
                </a:ext>
              </a:extLst>
            </p:cNvPr>
            <p:cNvSpPr txBox="1"/>
            <p:nvPr/>
          </p:nvSpPr>
          <p:spPr>
            <a:xfrm>
              <a:off x="4732407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F6A5871F-79C7-4F9E-A722-DA8AE9552EE9}"/>
              </a:ext>
            </a:extLst>
          </p:cNvPr>
          <p:cNvGrpSpPr>
            <a:grpSpLocks/>
          </p:cNvGrpSpPr>
          <p:nvPr/>
        </p:nvGrpSpPr>
        <p:grpSpPr bwMode="auto">
          <a:xfrm>
            <a:off x="2302457" y="5378059"/>
            <a:ext cx="3142047" cy="657025"/>
            <a:chOff x="3639002" y="4539852"/>
            <a:chExt cx="3142047" cy="657879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719AC47B-DFA3-43E6-AFA5-8E7450AA08FA}"/>
                </a:ext>
              </a:extLst>
            </p:cNvPr>
            <p:cNvSpPr txBox="1"/>
            <p:nvPr/>
          </p:nvSpPr>
          <p:spPr>
            <a:xfrm>
              <a:off x="3639002" y="4836522"/>
              <a:ext cx="3142047" cy="36120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6465F1EF-B3DD-424E-8ABF-34BCBD1BA34F}"/>
                </a:ext>
              </a:extLst>
            </p:cNvPr>
            <p:cNvSpPr txBox="1"/>
            <p:nvPr/>
          </p:nvSpPr>
          <p:spPr>
            <a:xfrm>
              <a:off x="4732407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80373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42">
            <a:extLst>
              <a:ext uri="{FF2B5EF4-FFF2-40B4-BE49-F238E27FC236}">
                <a16:creationId xmlns:a16="http://schemas.microsoft.com/office/drawing/2014/main" id="{EE5F9128-5D24-4E0E-A6E9-2277CA08DA2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66001910"/>
              </p:ext>
            </p:extLst>
          </p:nvPr>
        </p:nvGraphicFramePr>
        <p:xfrm>
          <a:off x="1294999" y="2125960"/>
          <a:ext cx="2166525" cy="2054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144">
            <a:extLst>
              <a:ext uri="{FF2B5EF4-FFF2-40B4-BE49-F238E27FC236}">
                <a16:creationId xmlns:a16="http://schemas.microsoft.com/office/drawing/2014/main" id="{073B3E98-E248-4D2B-8ACD-28F10B22D0CF}"/>
              </a:ext>
            </a:extLst>
          </p:cNvPr>
          <p:cNvSpPr txBox="1"/>
          <p:nvPr/>
        </p:nvSpPr>
        <p:spPr>
          <a:xfrm>
            <a:off x="1848448" y="2808747"/>
            <a:ext cx="1055097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id-ID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75%</a:t>
            </a:r>
          </a:p>
        </p:txBody>
      </p:sp>
      <p:grpSp>
        <p:nvGrpSpPr>
          <p:cNvPr id="4" name="Group 145">
            <a:extLst>
              <a:ext uri="{FF2B5EF4-FFF2-40B4-BE49-F238E27FC236}">
                <a16:creationId xmlns:a16="http://schemas.microsoft.com/office/drawing/2014/main" id="{97B864DF-BD9E-484D-8AC4-831E147B6585}"/>
              </a:ext>
            </a:extLst>
          </p:cNvPr>
          <p:cNvGrpSpPr/>
          <p:nvPr/>
        </p:nvGrpSpPr>
        <p:grpSpPr>
          <a:xfrm>
            <a:off x="1475976" y="4127553"/>
            <a:ext cx="1804570" cy="604487"/>
            <a:chOff x="1196731" y="4609707"/>
            <a:chExt cx="1913642" cy="641023"/>
          </a:xfrm>
        </p:grpSpPr>
        <p:sp>
          <p:nvSpPr>
            <p:cNvPr id="5" name="TextBox 146">
              <a:extLst>
                <a:ext uri="{FF2B5EF4-FFF2-40B4-BE49-F238E27FC236}">
                  <a16:creationId xmlns:a16="http://schemas.microsoft.com/office/drawing/2014/main" id="{C5FB7A81-92ED-44DC-B207-968C6486F615}"/>
                </a:ext>
              </a:extLst>
            </p:cNvPr>
            <p:cNvSpPr txBox="1"/>
            <p:nvPr/>
          </p:nvSpPr>
          <p:spPr>
            <a:xfrm>
              <a:off x="1560121" y="4609707"/>
              <a:ext cx="1186864" cy="48956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id-ID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</a:rPr>
                <a:t>89,750</a:t>
              </a:r>
            </a:p>
          </p:txBody>
        </p:sp>
        <p:cxnSp>
          <p:nvCxnSpPr>
            <p:cNvPr id="6" name="Straight Connector 147">
              <a:extLst>
                <a:ext uri="{FF2B5EF4-FFF2-40B4-BE49-F238E27FC236}">
                  <a16:creationId xmlns:a16="http://schemas.microsoft.com/office/drawing/2014/main" id="{92206C17-1EF6-4208-8195-B599F4F24FF5}"/>
                </a:ext>
              </a:extLst>
            </p:cNvPr>
            <p:cNvCxnSpPr/>
            <p:nvPr/>
          </p:nvCxnSpPr>
          <p:spPr>
            <a:xfrm>
              <a:off x="1196731" y="5250730"/>
              <a:ext cx="191364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8" name="Chart 149">
            <a:extLst>
              <a:ext uri="{FF2B5EF4-FFF2-40B4-BE49-F238E27FC236}">
                <a16:creationId xmlns:a16="http://schemas.microsoft.com/office/drawing/2014/main" id="{E1385BE3-F4CA-4140-8D0F-FDCBD21642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6275180"/>
              </p:ext>
            </p:extLst>
          </p:nvPr>
        </p:nvGraphicFramePr>
        <p:xfrm>
          <a:off x="3773973" y="2125960"/>
          <a:ext cx="2166525" cy="2054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TextBox 151">
            <a:extLst>
              <a:ext uri="{FF2B5EF4-FFF2-40B4-BE49-F238E27FC236}">
                <a16:creationId xmlns:a16="http://schemas.microsoft.com/office/drawing/2014/main" id="{C693E882-C2FD-44CF-82F7-2DBADE4E93EA}"/>
              </a:ext>
            </a:extLst>
          </p:cNvPr>
          <p:cNvSpPr txBox="1"/>
          <p:nvPr/>
        </p:nvSpPr>
        <p:spPr>
          <a:xfrm>
            <a:off x="4329688" y="2797485"/>
            <a:ext cx="1055097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id-ID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90%</a:t>
            </a:r>
          </a:p>
        </p:txBody>
      </p:sp>
      <p:grpSp>
        <p:nvGrpSpPr>
          <p:cNvPr id="10" name="Group 152">
            <a:extLst>
              <a:ext uri="{FF2B5EF4-FFF2-40B4-BE49-F238E27FC236}">
                <a16:creationId xmlns:a16="http://schemas.microsoft.com/office/drawing/2014/main" id="{92B0306B-7172-4D34-BE43-EF51054307C0}"/>
              </a:ext>
            </a:extLst>
          </p:cNvPr>
          <p:cNvGrpSpPr/>
          <p:nvPr/>
        </p:nvGrpSpPr>
        <p:grpSpPr>
          <a:xfrm>
            <a:off x="3954951" y="4127553"/>
            <a:ext cx="1804570" cy="604487"/>
            <a:chOff x="3825540" y="4609707"/>
            <a:chExt cx="1913642" cy="641023"/>
          </a:xfrm>
        </p:grpSpPr>
        <p:sp>
          <p:nvSpPr>
            <p:cNvPr id="11" name="TextBox 153">
              <a:extLst>
                <a:ext uri="{FF2B5EF4-FFF2-40B4-BE49-F238E27FC236}">
                  <a16:creationId xmlns:a16="http://schemas.microsoft.com/office/drawing/2014/main" id="{E0A5AAAA-460A-4354-B1F1-02B2C0F831DD}"/>
                </a:ext>
              </a:extLst>
            </p:cNvPr>
            <p:cNvSpPr txBox="1"/>
            <p:nvPr/>
          </p:nvSpPr>
          <p:spPr>
            <a:xfrm>
              <a:off x="4098834" y="4609707"/>
              <a:ext cx="1367053" cy="48956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id-ID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</a:rPr>
                <a:t>120,890</a:t>
              </a:r>
            </a:p>
          </p:txBody>
        </p:sp>
        <p:cxnSp>
          <p:nvCxnSpPr>
            <p:cNvPr id="12" name="Straight Connector 154">
              <a:extLst>
                <a:ext uri="{FF2B5EF4-FFF2-40B4-BE49-F238E27FC236}">
                  <a16:creationId xmlns:a16="http://schemas.microsoft.com/office/drawing/2014/main" id="{DB1D55E9-DE59-46AF-9FE1-9562BE5B5A35}"/>
                </a:ext>
              </a:extLst>
            </p:cNvPr>
            <p:cNvCxnSpPr/>
            <p:nvPr/>
          </p:nvCxnSpPr>
          <p:spPr>
            <a:xfrm>
              <a:off x="3825540" y="5250730"/>
              <a:ext cx="191364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4" name="Chart 156">
            <a:extLst>
              <a:ext uri="{FF2B5EF4-FFF2-40B4-BE49-F238E27FC236}">
                <a16:creationId xmlns:a16="http://schemas.microsoft.com/office/drawing/2014/main" id="{E931D5B5-BEB2-4AF4-9B43-27A41C47E7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5244708"/>
              </p:ext>
            </p:extLst>
          </p:nvPr>
        </p:nvGraphicFramePr>
        <p:xfrm>
          <a:off x="6251502" y="2125960"/>
          <a:ext cx="2166525" cy="2054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5" name="TextBox 158">
            <a:extLst>
              <a:ext uri="{FF2B5EF4-FFF2-40B4-BE49-F238E27FC236}">
                <a16:creationId xmlns:a16="http://schemas.microsoft.com/office/drawing/2014/main" id="{707EC990-5EED-4629-A7F8-0BFF23555382}"/>
              </a:ext>
            </a:extLst>
          </p:cNvPr>
          <p:cNvSpPr txBox="1"/>
          <p:nvPr/>
        </p:nvSpPr>
        <p:spPr>
          <a:xfrm>
            <a:off x="6807217" y="2797484"/>
            <a:ext cx="1055097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id-ID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15%</a:t>
            </a:r>
          </a:p>
        </p:txBody>
      </p:sp>
      <p:grpSp>
        <p:nvGrpSpPr>
          <p:cNvPr id="16" name="Group 159">
            <a:extLst>
              <a:ext uri="{FF2B5EF4-FFF2-40B4-BE49-F238E27FC236}">
                <a16:creationId xmlns:a16="http://schemas.microsoft.com/office/drawing/2014/main" id="{62DAC66F-7A06-4237-9F28-E0241EF4E387}"/>
              </a:ext>
            </a:extLst>
          </p:cNvPr>
          <p:cNvGrpSpPr/>
          <p:nvPr/>
        </p:nvGrpSpPr>
        <p:grpSpPr>
          <a:xfrm>
            <a:off x="6432481" y="4127553"/>
            <a:ext cx="1804570" cy="604487"/>
            <a:chOff x="6452818" y="4609707"/>
            <a:chExt cx="1913642" cy="641023"/>
          </a:xfrm>
        </p:grpSpPr>
        <p:sp>
          <p:nvSpPr>
            <p:cNvPr id="17" name="TextBox 160">
              <a:extLst>
                <a:ext uri="{FF2B5EF4-FFF2-40B4-BE49-F238E27FC236}">
                  <a16:creationId xmlns:a16="http://schemas.microsoft.com/office/drawing/2014/main" id="{7CF18FEE-1CED-4528-A3F1-A49BDDB20344}"/>
                </a:ext>
              </a:extLst>
            </p:cNvPr>
            <p:cNvSpPr txBox="1"/>
            <p:nvPr/>
          </p:nvSpPr>
          <p:spPr>
            <a:xfrm>
              <a:off x="6906301" y="4609707"/>
              <a:ext cx="1006676" cy="48956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id-ID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</a:rPr>
                <a:t>2,508</a:t>
              </a:r>
            </a:p>
          </p:txBody>
        </p:sp>
        <p:cxnSp>
          <p:nvCxnSpPr>
            <p:cNvPr id="18" name="Straight Connector 161">
              <a:extLst>
                <a:ext uri="{FF2B5EF4-FFF2-40B4-BE49-F238E27FC236}">
                  <a16:creationId xmlns:a16="http://schemas.microsoft.com/office/drawing/2014/main" id="{18ECEAA6-268A-485F-9456-673901918F83}"/>
                </a:ext>
              </a:extLst>
            </p:cNvPr>
            <p:cNvCxnSpPr/>
            <p:nvPr/>
          </p:nvCxnSpPr>
          <p:spPr>
            <a:xfrm>
              <a:off x="6452818" y="5250730"/>
              <a:ext cx="191364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0" name="Chart 240">
            <a:extLst>
              <a:ext uri="{FF2B5EF4-FFF2-40B4-BE49-F238E27FC236}">
                <a16:creationId xmlns:a16="http://schemas.microsoft.com/office/drawing/2014/main" id="{B84EB0A0-804F-41AE-9A83-B58CE852AB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20771876"/>
              </p:ext>
            </p:extLst>
          </p:nvPr>
        </p:nvGraphicFramePr>
        <p:xfrm>
          <a:off x="8730476" y="2125960"/>
          <a:ext cx="2166525" cy="2054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1" name="TextBox 302">
            <a:extLst>
              <a:ext uri="{FF2B5EF4-FFF2-40B4-BE49-F238E27FC236}">
                <a16:creationId xmlns:a16="http://schemas.microsoft.com/office/drawing/2014/main" id="{00382E15-CF97-400E-9F5E-5DEF7769CEDF}"/>
              </a:ext>
            </a:extLst>
          </p:cNvPr>
          <p:cNvSpPr txBox="1"/>
          <p:nvPr/>
        </p:nvSpPr>
        <p:spPr>
          <a:xfrm>
            <a:off x="9328287" y="2808747"/>
            <a:ext cx="1055097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id-ID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69%</a:t>
            </a:r>
          </a:p>
        </p:txBody>
      </p:sp>
      <p:grpSp>
        <p:nvGrpSpPr>
          <p:cNvPr id="22" name="Group 303">
            <a:extLst>
              <a:ext uri="{FF2B5EF4-FFF2-40B4-BE49-F238E27FC236}">
                <a16:creationId xmlns:a16="http://schemas.microsoft.com/office/drawing/2014/main" id="{5E4F6DF7-F4D3-4923-9C34-C052F66C4311}"/>
              </a:ext>
            </a:extLst>
          </p:cNvPr>
          <p:cNvGrpSpPr/>
          <p:nvPr/>
        </p:nvGrpSpPr>
        <p:grpSpPr>
          <a:xfrm>
            <a:off x="8911453" y="4127553"/>
            <a:ext cx="1804570" cy="604487"/>
            <a:chOff x="9081627" y="4609707"/>
            <a:chExt cx="1913642" cy="641023"/>
          </a:xfrm>
        </p:grpSpPr>
        <p:sp>
          <p:nvSpPr>
            <p:cNvPr id="23" name="TextBox 304">
              <a:extLst>
                <a:ext uri="{FF2B5EF4-FFF2-40B4-BE49-F238E27FC236}">
                  <a16:creationId xmlns:a16="http://schemas.microsoft.com/office/drawing/2014/main" id="{8D8FDCCF-A717-4FBF-AC9B-3C634DDB9783}"/>
                </a:ext>
              </a:extLst>
            </p:cNvPr>
            <p:cNvSpPr txBox="1"/>
            <p:nvPr/>
          </p:nvSpPr>
          <p:spPr>
            <a:xfrm>
              <a:off x="9445018" y="4609707"/>
              <a:ext cx="1186864" cy="48956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id-ID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</a:rPr>
                <a:t>75,600</a:t>
              </a:r>
            </a:p>
          </p:txBody>
        </p:sp>
        <p:cxnSp>
          <p:nvCxnSpPr>
            <p:cNvPr id="24" name="Straight Connector 305">
              <a:extLst>
                <a:ext uri="{FF2B5EF4-FFF2-40B4-BE49-F238E27FC236}">
                  <a16:creationId xmlns:a16="http://schemas.microsoft.com/office/drawing/2014/main" id="{B6B025AA-54DD-4FB0-85C8-04BB59328A8B}"/>
                </a:ext>
              </a:extLst>
            </p:cNvPr>
            <p:cNvCxnSpPr/>
            <p:nvPr/>
          </p:nvCxnSpPr>
          <p:spPr>
            <a:xfrm>
              <a:off x="9081627" y="5250730"/>
              <a:ext cx="191364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39F96A85-52B3-44AD-AB42-52834D95C496}"/>
              </a:ext>
            </a:extLst>
          </p:cNvPr>
          <p:cNvGrpSpPr>
            <a:grpSpLocks/>
          </p:cNvGrpSpPr>
          <p:nvPr/>
        </p:nvGrpSpPr>
        <p:grpSpPr bwMode="auto">
          <a:xfrm>
            <a:off x="1351674" y="4853363"/>
            <a:ext cx="2048644" cy="797384"/>
            <a:chOff x="3639003" y="4539852"/>
            <a:chExt cx="2048644" cy="798421"/>
          </a:xfrm>
        </p:grpSpPr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6B73AB56-BF1E-4EAB-9705-D8BC4A44E212}"/>
                </a:ext>
              </a:extLst>
            </p:cNvPr>
            <p:cNvSpPr txBox="1"/>
            <p:nvPr/>
          </p:nvSpPr>
          <p:spPr>
            <a:xfrm>
              <a:off x="3639003" y="4836522"/>
              <a:ext cx="2048644" cy="501751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569A78F7-7460-43D9-8B0F-831400C5ABE0}"/>
                </a:ext>
              </a:extLst>
            </p:cNvPr>
            <p:cNvSpPr txBox="1"/>
            <p:nvPr/>
          </p:nvSpPr>
          <p:spPr>
            <a:xfrm>
              <a:off x="3639004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F2BB65F0-B18B-4A0B-A23C-F1B86C3B0780}"/>
              </a:ext>
            </a:extLst>
          </p:cNvPr>
          <p:cNvGrpSpPr>
            <a:grpSpLocks/>
          </p:cNvGrpSpPr>
          <p:nvPr/>
        </p:nvGrpSpPr>
        <p:grpSpPr bwMode="auto">
          <a:xfrm>
            <a:off x="3834587" y="4853363"/>
            <a:ext cx="2048644" cy="797384"/>
            <a:chOff x="3639003" y="4539852"/>
            <a:chExt cx="2048644" cy="798421"/>
          </a:xfrm>
        </p:grpSpPr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96AA3A59-DD79-4E9F-B93B-8ECF24DAE912}"/>
                </a:ext>
              </a:extLst>
            </p:cNvPr>
            <p:cNvSpPr txBox="1"/>
            <p:nvPr/>
          </p:nvSpPr>
          <p:spPr>
            <a:xfrm>
              <a:off x="3639003" y="4836522"/>
              <a:ext cx="2048644" cy="501751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8DF963BE-926C-4B42-943B-AC60D3D5A1E2}"/>
                </a:ext>
              </a:extLst>
            </p:cNvPr>
            <p:cNvSpPr txBox="1"/>
            <p:nvPr/>
          </p:nvSpPr>
          <p:spPr>
            <a:xfrm>
              <a:off x="3639004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F34FEBA6-AE07-43E0-9902-87F282FAE086}"/>
              </a:ext>
            </a:extLst>
          </p:cNvPr>
          <p:cNvGrpSpPr>
            <a:grpSpLocks/>
          </p:cNvGrpSpPr>
          <p:nvPr/>
        </p:nvGrpSpPr>
        <p:grpSpPr bwMode="auto">
          <a:xfrm>
            <a:off x="6310442" y="4853363"/>
            <a:ext cx="2048644" cy="797384"/>
            <a:chOff x="3639003" y="4539852"/>
            <a:chExt cx="2048644" cy="798421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38FAC1F7-64E1-41DF-AA82-33D8982DABD8}"/>
                </a:ext>
              </a:extLst>
            </p:cNvPr>
            <p:cNvSpPr txBox="1"/>
            <p:nvPr/>
          </p:nvSpPr>
          <p:spPr>
            <a:xfrm>
              <a:off x="3639003" y="4836522"/>
              <a:ext cx="2048644" cy="501751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3C2882E9-9143-4CA9-9033-87D9CAC7FE86}"/>
                </a:ext>
              </a:extLst>
            </p:cNvPr>
            <p:cNvSpPr txBox="1"/>
            <p:nvPr/>
          </p:nvSpPr>
          <p:spPr>
            <a:xfrm>
              <a:off x="3639004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F4AE0C42-C956-40D4-9ABC-D80848C2DDDD}"/>
              </a:ext>
            </a:extLst>
          </p:cNvPr>
          <p:cNvGrpSpPr>
            <a:grpSpLocks/>
          </p:cNvGrpSpPr>
          <p:nvPr/>
        </p:nvGrpSpPr>
        <p:grpSpPr bwMode="auto">
          <a:xfrm>
            <a:off x="8791681" y="4853363"/>
            <a:ext cx="2048644" cy="797384"/>
            <a:chOff x="3639003" y="4539852"/>
            <a:chExt cx="2048644" cy="798421"/>
          </a:xfrm>
        </p:grpSpPr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B23F7CCD-7764-4569-9E4B-692E4DA6B238}"/>
                </a:ext>
              </a:extLst>
            </p:cNvPr>
            <p:cNvSpPr txBox="1"/>
            <p:nvPr/>
          </p:nvSpPr>
          <p:spPr>
            <a:xfrm>
              <a:off x="3639003" y="4836522"/>
              <a:ext cx="2048644" cy="501751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  <a:defRPr/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This template is exclusively designed by Fei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er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creative, and copyrights belong to Bao </a:t>
              </a:r>
              <a:r>
                <a:rPr lang="en-US" altLang="zh-CN" sz="8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tu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n-ea"/>
                </a:rPr>
                <a:t> </a:t>
              </a: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internet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70350800-7910-45F1-8D2F-A3D5BCE38A91}"/>
                </a:ext>
              </a:extLst>
            </p:cNvPr>
            <p:cNvSpPr txBox="1"/>
            <p:nvPr/>
          </p:nvSpPr>
          <p:spPr>
            <a:xfrm>
              <a:off x="3639004" y="4539852"/>
              <a:ext cx="2048642" cy="338995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n-ea"/>
                </a:rPr>
                <a:t>DAZZLE COLOR</a:t>
              </a:r>
            </a:p>
          </p:txBody>
        </p:sp>
      </p:grpSp>
      <p:pic>
        <p:nvPicPr>
          <p:cNvPr id="40" name="图片 39">
            <a:extLst>
              <a:ext uri="{FF2B5EF4-FFF2-40B4-BE49-F238E27FC236}">
                <a16:creationId xmlns:a16="http://schemas.microsoft.com/office/drawing/2014/main" id="{FA190189-FF20-4569-BEFD-B699C2C2FC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2071230">
            <a:off x="-429180" y="369860"/>
            <a:ext cx="858360" cy="917994"/>
          </a:xfrm>
          <a:prstGeom prst="rect">
            <a:avLst/>
          </a:prstGeom>
        </p:spPr>
      </p:pic>
      <p:sp>
        <p:nvSpPr>
          <p:cNvPr id="41" name="矩形 40">
            <a:extLst>
              <a:ext uri="{FF2B5EF4-FFF2-40B4-BE49-F238E27FC236}">
                <a16:creationId xmlns:a16="http://schemas.microsoft.com/office/drawing/2014/main" id="{B8D52A6B-DB31-4262-B550-8C1899123D37}"/>
              </a:ext>
            </a:extLst>
          </p:cNvPr>
          <p:cNvSpPr/>
          <p:nvPr/>
        </p:nvSpPr>
        <p:spPr>
          <a:xfrm>
            <a:off x="1968623" y="534627"/>
            <a:ext cx="3655039" cy="646331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667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Geometr415 Blk BT" panose="020B0802020204020303" pitchFamily="34" charset="0"/>
              </a:rPr>
              <a:t>DAZZLE COLOR</a:t>
            </a:r>
          </a:p>
        </p:txBody>
      </p:sp>
      <p:sp>
        <p:nvSpPr>
          <p:cNvPr id="42" name="图文框 41">
            <a:extLst>
              <a:ext uri="{FF2B5EF4-FFF2-40B4-BE49-F238E27FC236}">
                <a16:creationId xmlns:a16="http://schemas.microsoft.com/office/drawing/2014/main" id="{8E8F9AC7-56AF-4549-9899-8D98760126EE}"/>
              </a:ext>
            </a:extLst>
          </p:cNvPr>
          <p:cNvSpPr/>
          <p:nvPr/>
        </p:nvSpPr>
        <p:spPr>
          <a:xfrm>
            <a:off x="1794470" y="496214"/>
            <a:ext cx="3947923" cy="726310"/>
          </a:xfrm>
          <a:prstGeom prst="frame">
            <a:avLst>
              <a:gd name="adj1" fmla="val 322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F2A1F755-49FB-4DF0-9521-60C24F2D14A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66"/>
          <a:stretch/>
        </p:blipFill>
        <p:spPr>
          <a:xfrm rot="5400000" flipH="1" flipV="1">
            <a:off x="314718" y="-314718"/>
            <a:ext cx="1287854" cy="191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637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P spid="3" grpId="0"/>
      <p:bldGraphic spid="8" grpId="0">
        <p:bldAsOne/>
      </p:bldGraphic>
      <p:bldP spid="9" grpId="0"/>
      <p:bldGraphic spid="14" grpId="0">
        <p:bldAsOne/>
      </p:bldGraphic>
      <p:bldP spid="15" grpId="0"/>
      <p:bldGraphic spid="20" grpId="0">
        <p:bldAsOne/>
      </p:bldGraphic>
      <p:bldP spid="2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包图主题2">
  <a:themeElements>
    <a:clrScheme name="自定义 277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E53238"/>
      </a:accent1>
      <a:accent2>
        <a:srgbClr val="0064D2"/>
      </a:accent2>
      <a:accent3>
        <a:srgbClr val="E53238"/>
      </a:accent3>
      <a:accent4>
        <a:srgbClr val="0064D2"/>
      </a:accent4>
      <a:accent5>
        <a:srgbClr val="E53238"/>
      </a:accent5>
      <a:accent6>
        <a:srgbClr val="0064D2"/>
      </a:accent6>
      <a:hlink>
        <a:srgbClr val="E53238"/>
      </a:hlink>
      <a:folHlink>
        <a:srgbClr val="BFBFBF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573</TotalTime>
  <Words>2008</Words>
  <Application>Microsoft Office PowerPoint</Application>
  <PresentationFormat>宽屏</PresentationFormat>
  <Paragraphs>296</Paragraphs>
  <Slides>26</Slides>
  <Notes>26</Notes>
  <HiddenSlides>0</HiddenSlides>
  <MMClips>2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5" baseType="lpstr">
      <vt:lpstr>Geometr415 Blk BT</vt:lpstr>
      <vt:lpstr>Helvetica Light</vt:lpstr>
      <vt:lpstr>等线</vt:lpstr>
      <vt:lpstr>微软雅黑</vt:lpstr>
      <vt:lpstr>Arial</vt:lpstr>
      <vt:lpstr>Century Gothic</vt:lpstr>
      <vt:lpstr>Comic Sans MS</vt:lpstr>
      <vt:lpstr>Wingdings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ITTK</cp:lastModifiedBy>
  <cp:revision>68</cp:revision>
  <dcterms:created xsi:type="dcterms:W3CDTF">2017-08-18T03:02:00Z</dcterms:created>
  <dcterms:modified xsi:type="dcterms:W3CDTF">2018-10-26T02:20:10Z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2052-10.1.0.6748</vt:lpwstr>
  </property>
</Properties>
</file>

<file path=docProps/thumbnail.jpeg>
</file>